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90" r:id="rId5"/>
    <p:sldId id="268" r:id="rId6"/>
    <p:sldId id="274" r:id="rId7"/>
    <p:sldId id="294" r:id="rId8"/>
    <p:sldId id="295" r:id="rId9"/>
    <p:sldId id="300" r:id="rId10"/>
    <p:sldId id="273" r:id="rId11"/>
    <p:sldId id="296" r:id="rId12"/>
    <p:sldId id="304" r:id="rId13"/>
    <p:sldId id="303" r:id="rId14"/>
    <p:sldId id="305" r:id="rId15"/>
    <p:sldId id="306" r:id="rId16"/>
    <p:sldId id="301" r:id="rId17"/>
    <p:sldId id="302" r:id="rId18"/>
    <p:sldId id="257" r:id="rId19"/>
  </p:sldIdLst>
  <p:sldSz cx="9144000" cy="6858000" type="screen4x3"/>
  <p:notesSz cx="6858000" cy="9144000"/>
  <p:defaultTextStyle>
    <a:defPPr>
      <a:defRPr lang="is-I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0B2E"/>
    <a:srgbClr val="520618"/>
    <a:srgbClr val="6507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13" autoAdjust="0"/>
    <p:restoredTop sz="89298" autoAdjust="0"/>
  </p:normalViewPr>
  <p:slideViewPr>
    <p:cSldViewPr>
      <p:cViewPr varScale="1">
        <p:scale>
          <a:sx n="98" d="100"/>
          <a:sy n="98" d="100"/>
        </p:scale>
        <p:origin x="232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ísabet Lilja Haraldsdóttir" userId="f8a93ea1-7368-40b2-ba85-fe472fe35d02" providerId="ADAL" clId="{21344159-36F2-4350-AE43-E7D56DF2834B}"/>
    <pc:docChg chg="custSel delSld modSld">
      <pc:chgData name="Elísabet Lilja Haraldsdóttir" userId="f8a93ea1-7368-40b2-ba85-fe472fe35d02" providerId="ADAL" clId="{21344159-36F2-4350-AE43-E7D56DF2834B}" dt="2022-10-05T07:20:41.537" v="63" actId="47"/>
      <pc:docMkLst>
        <pc:docMk/>
      </pc:docMkLst>
      <pc:sldChg chg="modSp mod">
        <pc:chgData name="Elísabet Lilja Haraldsdóttir" userId="f8a93ea1-7368-40b2-ba85-fe472fe35d02" providerId="ADAL" clId="{21344159-36F2-4350-AE43-E7D56DF2834B}" dt="2022-10-05T07:11:02.929" v="13" actId="20577"/>
        <pc:sldMkLst>
          <pc:docMk/>
          <pc:sldMk cId="0" sldId="268"/>
        </pc:sldMkLst>
        <pc:spChg chg="mod">
          <ac:chgData name="Elísabet Lilja Haraldsdóttir" userId="f8a93ea1-7368-40b2-ba85-fe472fe35d02" providerId="ADAL" clId="{21344159-36F2-4350-AE43-E7D56DF2834B}" dt="2022-10-05T07:11:02.929" v="13" actId="20577"/>
          <ac:spMkLst>
            <pc:docMk/>
            <pc:sldMk cId="0" sldId="268"/>
            <ac:spMk id="3" creationId="{00000000-0000-0000-0000-000000000000}"/>
          </ac:spMkLst>
        </pc:spChg>
      </pc:sldChg>
      <pc:sldChg chg="del">
        <pc:chgData name="Elísabet Lilja Haraldsdóttir" userId="f8a93ea1-7368-40b2-ba85-fe472fe35d02" providerId="ADAL" clId="{21344159-36F2-4350-AE43-E7D56DF2834B}" dt="2022-10-05T07:20:41.537" v="63" actId="47"/>
        <pc:sldMkLst>
          <pc:docMk/>
          <pc:sldMk cId="0" sldId="277"/>
        </pc:sldMkLst>
      </pc:sldChg>
      <pc:sldChg chg="modSp mod">
        <pc:chgData name="Elísabet Lilja Haraldsdóttir" userId="f8a93ea1-7368-40b2-ba85-fe472fe35d02" providerId="ADAL" clId="{21344159-36F2-4350-AE43-E7D56DF2834B}" dt="2022-10-05T07:10:39.967" v="5" actId="20577"/>
        <pc:sldMkLst>
          <pc:docMk/>
          <pc:sldMk cId="0" sldId="290"/>
        </pc:sldMkLst>
        <pc:spChg chg="mod">
          <ac:chgData name="Elísabet Lilja Haraldsdóttir" userId="f8a93ea1-7368-40b2-ba85-fe472fe35d02" providerId="ADAL" clId="{21344159-36F2-4350-AE43-E7D56DF2834B}" dt="2022-10-05T07:10:39.967" v="5" actId="20577"/>
          <ac:spMkLst>
            <pc:docMk/>
            <pc:sldMk cId="0" sldId="290"/>
            <ac:spMk id="6" creationId="{00000000-0000-0000-0000-000000000000}"/>
          </ac:spMkLst>
        </pc:spChg>
      </pc:sldChg>
      <pc:sldChg chg="del">
        <pc:chgData name="Elísabet Lilja Haraldsdóttir" userId="f8a93ea1-7368-40b2-ba85-fe472fe35d02" providerId="ADAL" clId="{21344159-36F2-4350-AE43-E7D56DF2834B}" dt="2022-10-05T07:20:34.437" v="62" actId="47"/>
        <pc:sldMkLst>
          <pc:docMk/>
          <pc:sldMk cId="0" sldId="293"/>
        </pc:sldMkLst>
      </pc:sldChg>
      <pc:sldChg chg="modAnim">
        <pc:chgData name="Elísabet Lilja Haraldsdóttir" userId="f8a93ea1-7368-40b2-ba85-fe472fe35d02" providerId="ADAL" clId="{21344159-36F2-4350-AE43-E7D56DF2834B}" dt="2022-10-05T07:16:10.981" v="14"/>
        <pc:sldMkLst>
          <pc:docMk/>
          <pc:sldMk cId="3997901345" sldId="305"/>
        </pc:sldMkLst>
      </pc:sldChg>
      <pc:sldChg chg="modSp mod modAnim">
        <pc:chgData name="Elísabet Lilja Haraldsdóttir" userId="f8a93ea1-7368-40b2-ba85-fe472fe35d02" providerId="ADAL" clId="{21344159-36F2-4350-AE43-E7D56DF2834B}" dt="2022-10-05T07:18:35.679" v="61" actId="20577"/>
        <pc:sldMkLst>
          <pc:docMk/>
          <pc:sldMk cId="3017303895" sldId="306"/>
        </pc:sldMkLst>
        <pc:spChg chg="mod">
          <ac:chgData name="Elísabet Lilja Haraldsdóttir" userId="f8a93ea1-7368-40b2-ba85-fe472fe35d02" providerId="ADAL" clId="{21344159-36F2-4350-AE43-E7D56DF2834B}" dt="2022-10-05T07:18:35.679" v="61" actId="20577"/>
          <ac:spMkLst>
            <pc:docMk/>
            <pc:sldMk cId="3017303895" sldId="306"/>
            <ac:spMk id="6" creationId="{0948257D-DC96-4C43-8F48-46792D96416F}"/>
          </ac:spMkLst>
        </pc:spChg>
      </pc:sldChg>
    </pc:docChg>
  </pc:docChgLst>
  <pc:docChgLst>
    <pc:chgData name="Elísabet Lilja Haraldsdóttir" userId="f8a93ea1-7368-40b2-ba85-fe472fe35d02" providerId="ADAL" clId="{65C16316-4A09-499F-B18A-E486A4114F69}"/>
    <pc:docChg chg="undo custSel delSld modSld sldOrd modMainMaster">
      <pc:chgData name="Elísabet Lilja Haraldsdóttir" userId="f8a93ea1-7368-40b2-ba85-fe472fe35d02" providerId="ADAL" clId="{65C16316-4A09-499F-B18A-E486A4114F69}" dt="2022-10-04T15:04:23.995" v="352" actId="47"/>
      <pc:docMkLst>
        <pc:docMk/>
      </pc:docMkLst>
      <pc:sldChg chg="modSp">
        <pc:chgData name="Elísabet Lilja Haraldsdóttir" userId="f8a93ea1-7368-40b2-ba85-fe472fe35d02" providerId="ADAL" clId="{65C16316-4A09-499F-B18A-E486A4114F69}" dt="2022-10-04T14:31:45.560" v="6"/>
        <pc:sldMkLst>
          <pc:docMk/>
          <pc:sldMk cId="0" sldId="257"/>
        </pc:sldMkLst>
        <pc:spChg chg="mod">
          <ac:chgData name="Elísabet Lilja Haraldsdóttir" userId="f8a93ea1-7368-40b2-ba85-fe472fe35d02" providerId="ADAL" clId="{65C16316-4A09-499F-B18A-E486A4114F69}" dt="2022-10-04T14:31:45.560" v="6"/>
          <ac:spMkLst>
            <pc:docMk/>
            <pc:sldMk cId="0" sldId="257"/>
            <ac:spMk id="2" creationId="{00000000-0000-0000-0000-000000000000}"/>
          </ac:spMkLst>
        </pc:spChg>
        <pc:spChg chg="mod">
          <ac:chgData name="Elísabet Lilja Haraldsdóttir" userId="f8a93ea1-7368-40b2-ba85-fe472fe35d02" providerId="ADAL" clId="{65C16316-4A09-499F-B18A-E486A4114F69}" dt="2022-10-04T14:31:45.560" v="6"/>
          <ac:spMkLst>
            <pc:docMk/>
            <pc:sldMk cId="0" sldId="257"/>
            <ac:spMk id="3" creationId="{00000000-0000-0000-0000-000000000000}"/>
          </ac:spMkLst>
        </pc:spChg>
      </pc:sldChg>
      <pc:sldChg chg="modSp ord">
        <pc:chgData name="Elísabet Lilja Haraldsdóttir" userId="f8a93ea1-7368-40b2-ba85-fe472fe35d02" providerId="ADAL" clId="{65C16316-4A09-499F-B18A-E486A4114F69}" dt="2022-10-04T14:40:15.892" v="26"/>
        <pc:sldMkLst>
          <pc:docMk/>
          <pc:sldMk cId="0" sldId="268"/>
        </pc:sldMkLst>
        <pc:spChg chg="mod">
          <ac:chgData name="Elísabet Lilja Haraldsdóttir" userId="f8a93ea1-7368-40b2-ba85-fe472fe35d02" providerId="ADAL" clId="{65C16316-4A09-499F-B18A-E486A4114F69}" dt="2022-10-04T14:31:45.560" v="6"/>
          <ac:spMkLst>
            <pc:docMk/>
            <pc:sldMk cId="0" sldId="268"/>
            <ac:spMk id="14338" creationId="{00000000-0000-0000-0000-000000000000}"/>
          </ac:spMkLst>
        </pc:spChg>
      </pc:sldChg>
      <pc:sldChg chg="ord">
        <pc:chgData name="Elísabet Lilja Haraldsdóttir" userId="f8a93ea1-7368-40b2-ba85-fe472fe35d02" providerId="ADAL" clId="{65C16316-4A09-499F-B18A-E486A4114F69}" dt="2022-10-04T14:41:15.651" v="36"/>
        <pc:sldMkLst>
          <pc:docMk/>
          <pc:sldMk cId="0" sldId="273"/>
        </pc:sldMkLst>
      </pc:sldChg>
      <pc:sldChg chg="modSp mod ord">
        <pc:chgData name="Elísabet Lilja Haraldsdóttir" userId="f8a93ea1-7368-40b2-ba85-fe472fe35d02" providerId="ADAL" clId="{65C16316-4A09-499F-B18A-E486A4114F69}" dt="2022-10-04T14:40:28.532" v="28"/>
        <pc:sldMkLst>
          <pc:docMk/>
          <pc:sldMk cId="0" sldId="274"/>
        </pc:sldMkLst>
        <pc:spChg chg="mod">
          <ac:chgData name="Elísabet Lilja Haraldsdóttir" userId="f8a93ea1-7368-40b2-ba85-fe472fe35d02" providerId="ADAL" clId="{65C16316-4A09-499F-B18A-E486A4114F69}" dt="2022-10-04T14:31:45.560" v="6"/>
          <ac:spMkLst>
            <pc:docMk/>
            <pc:sldMk cId="0" sldId="274"/>
            <ac:spMk id="3" creationId="{00000000-0000-0000-0000-000000000000}"/>
          </ac:spMkLst>
        </pc:spChg>
        <pc:spChg chg="mod">
          <ac:chgData name="Elísabet Lilja Haraldsdóttir" userId="f8a93ea1-7368-40b2-ba85-fe472fe35d02" providerId="ADAL" clId="{65C16316-4A09-499F-B18A-E486A4114F69}" dt="2022-10-04T14:31:45.560" v="6"/>
          <ac:spMkLst>
            <pc:docMk/>
            <pc:sldMk cId="0" sldId="274"/>
            <ac:spMk id="20482" creationId="{00000000-0000-0000-0000-000000000000}"/>
          </ac:spMkLst>
        </pc:spChg>
      </pc:sldChg>
      <pc:sldChg chg="modSp">
        <pc:chgData name="Elísabet Lilja Haraldsdóttir" userId="f8a93ea1-7368-40b2-ba85-fe472fe35d02" providerId="ADAL" clId="{65C16316-4A09-499F-B18A-E486A4114F69}" dt="2022-10-04T14:31:45.560" v="6"/>
        <pc:sldMkLst>
          <pc:docMk/>
          <pc:sldMk cId="0" sldId="277"/>
        </pc:sldMkLst>
        <pc:spChg chg="mod">
          <ac:chgData name="Elísabet Lilja Haraldsdóttir" userId="f8a93ea1-7368-40b2-ba85-fe472fe35d02" providerId="ADAL" clId="{65C16316-4A09-499F-B18A-E486A4114F69}" dt="2022-10-04T14:31:45.560" v="6"/>
          <ac:spMkLst>
            <pc:docMk/>
            <pc:sldMk cId="0" sldId="277"/>
            <ac:spMk id="22530" creationId="{00000000-0000-0000-0000-000000000000}"/>
          </ac:spMkLst>
        </pc:spChg>
      </pc:sldChg>
      <pc:sldChg chg="modSp">
        <pc:chgData name="Elísabet Lilja Haraldsdóttir" userId="f8a93ea1-7368-40b2-ba85-fe472fe35d02" providerId="ADAL" clId="{65C16316-4A09-499F-B18A-E486A4114F69}" dt="2022-10-04T14:31:45.560" v="6"/>
        <pc:sldMkLst>
          <pc:docMk/>
          <pc:sldMk cId="0" sldId="290"/>
        </pc:sldMkLst>
        <pc:spChg chg="mod">
          <ac:chgData name="Elísabet Lilja Haraldsdóttir" userId="f8a93ea1-7368-40b2-ba85-fe472fe35d02" providerId="ADAL" clId="{65C16316-4A09-499F-B18A-E486A4114F69}" dt="2022-10-04T14:31:45.560" v="6"/>
          <ac:spMkLst>
            <pc:docMk/>
            <pc:sldMk cId="0" sldId="290"/>
            <ac:spMk id="4" creationId="{00000000-0000-0000-0000-000000000000}"/>
          </ac:spMkLst>
        </pc:spChg>
      </pc:sldChg>
      <pc:sldChg chg="addSp delSp modSp del mod">
        <pc:chgData name="Elísabet Lilja Haraldsdóttir" userId="f8a93ea1-7368-40b2-ba85-fe472fe35d02" providerId="ADAL" clId="{65C16316-4A09-499F-B18A-E486A4114F69}" dt="2022-10-04T14:40:03.875" v="24" actId="47"/>
        <pc:sldMkLst>
          <pc:docMk/>
          <pc:sldMk cId="0" sldId="292"/>
        </pc:sldMkLst>
        <pc:spChg chg="add mod">
          <ac:chgData name="Elísabet Lilja Haraldsdóttir" userId="f8a93ea1-7368-40b2-ba85-fe472fe35d02" providerId="ADAL" clId="{65C16316-4A09-499F-B18A-E486A4114F69}" dt="2022-10-04T14:39:21.635" v="18" actId="21"/>
          <ac:spMkLst>
            <pc:docMk/>
            <pc:sldMk cId="0" sldId="292"/>
            <ac:spMk id="4" creationId="{F66F9D97-E48D-4C7A-B2D2-0A41E35C615E}"/>
          </ac:spMkLst>
        </pc:spChg>
        <pc:spChg chg="del mod">
          <ac:chgData name="Elísabet Lilja Haraldsdóttir" userId="f8a93ea1-7368-40b2-ba85-fe472fe35d02" providerId="ADAL" clId="{65C16316-4A09-499F-B18A-E486A4114F69}" dt="2022-10-04T14:39:21.635" v="18" actId="21"/>
          <ac:spMkLst>
            <pc:docMk/>
            <pc:sldMk cId="0" sldId="292"/>
            <ac:spMk id="11" creationId="{DA41AF4A-56AD-4EB2-A44D-0A1D1EB027DD}"/>
          </ac:spMkLst>
        </pc:spChg>
        <pc:picChg chg="del">
          <ac:chgData name="Elísabet Lilja Haraldsdóttir" userId="f8a93ea1-7368-40b2-ba85-fe472fe35d02" providerId="ADAL" clId="{65C16316-4A09-499F-B18A-E486A4114F69}" dt="2022-10-04T14:37:22.572" v="7" actId="21"/>
          <ac:picMkLst>
            <pc:docMk/>
            <pc:sldMk cId="0" sldId="292"/>
            <ac:picMk id="6" creationId="{572822A1-C64E-4EB8-856E-C11213C1AACB}"/>
          </ac:picMkLst>
        </pc:picChg>
        <pc:picChg chg="del">
          <ac:chgData name="Elísabet Lilja Haraldsdóttir" userId="f8a93ea1-7368-40b2-ba85-fe472fe35d02" providerId="ADAL" clId="{65C16316-4A09-499F-B18A-E486A4114F69}" dt="2022-10-04T14:38:01.760" v="10" actId="21"/>
          <ac:picMkLst>
            <pc:docMk/>
            <pc:sldMk cId="0" sldId="292"/>
            <ac:picMk id="7" creationId="{FCFADA25-EE64-46E7-AD3C-97291001D065}"/>
          </ac:picMkLst>
        </pc:picChg>
        <pc:picChg chg="del">
          <ac:chgData name="Elísabet Lilja Haraldsdóttir" userId="f8a93ea1-7368-40b2-ba85-fe472fe35d02" providerId="ADAL" clId="{65C16316-4A09-499F-B18A-E486A4114F69}" dt="2022-10-04T14:38:31.590" v="15" actId="21"/>
          <ac:picMkLst>
            <pc:docMk/>
            <pc:sldMk cId="0" sldId="292"/>
            <ac:picMk id="8" creationId="{241D82D4-D747-4715-A884-C604BE86FF39}"/>
          </ac:picMkLst>
        </pc:picChg>
      </pc:sldChg>
      <pc:sldChg chg="modSp">
        <pc:chgData name="Elísabet Lilja Haraldsdóttir" userId="f8a93ea1-7368-40b2-ba85-fe472fe35d02" providerId="ADAL" clId="{65C16316-4A09-499F-B18A-E486A4114F69}" dt="2022-10-04T14:31:45.560" v="6"/>
        <pc:sldMkLst>
          <pc:docMk/>
          <pc:sldMk cId="0" sldId="293"/>
        </pc:sldMkLst>
        <pc:spChg chg="mod">
          <ac:chgData name="Elísabet Lilja Haraldsdóttir" userId="f8a93ea1-7368-40b2-ba85-fe472fe35d02" providerId="ADAL" clId="{65C16316-4A09-499F-B18A-E486A4114F69}" dt="2022-10-04T14:31:45.560" v="6"/>
          <ac:spMkLst>
            <pc:docMk/>
            <pc:sldMk cId="0" sldId="293"/>
            <ac:spMk id="13" creationId="{AE2CA7DE-5F38-4DB6-8C77-334C76343B5C}"/>
          </ac:spMkLst>
        </pc:spChg>
      </pc:sldChg>
      <pc:sldChg chg="modSp ord">
        <pc:chgData name="Elísabet Lilja Haraldsdóttir" userId="f8a93ea1-7368-40b2-ba85-fe472fe35d02" providerId="ADAL" clId="{65C16316-4A09-499F-B18A-E486A4114F69}" dt="2022-10-04T14:40:43.625" v="30"/>
        <pc:sldMkLst>
          <pc:docMk/>
          <pc:sldMk cId="0" sldId="294"/>
        </pc:sldMkLst>
        <pc:spChg chg="mod">
          <ac:chgData name="Elísabet Lilja Haraldsdóttir" userId="f8a93ea1-7368-40b2-ba85-fe472fe35d02" providerId="ADAL" clId="{65C16316-4A09-499F-B18A-E486A4114F69}" dt="2022-10-04T14:31:45.560" v="6"/>
          <ac:spMkLst>
            <pc:docMk/>
            <pc:sldMk cId="0" sldId="294"/>
            <ac:spMk id="2" creationId="{00000000-0000-0000-0000-000000000000}"/>
          </ac:spMkLst>
        </pc:spChg>
      </pc:sldChg>
      <pc:sldChg chg="ord">
        <pc:chgData name="Elísabet Lilja Haraldsdóttir" userId="f8a93ea1-7368-40b2-ba85-fe472fe35d02" providerId="ADAL" clId="{65C16316-4A09-499F-B18A-E486A4114F69}" dt="2022-10-04T14:41:03.489" v="32"/>
        <pc:sldMkLst>
          <pc:docMk/>
          <pc:sldMk cId="0" sldId="295"/>
        </pc:sldMkLst>
      </pc:sldChg>
      <pc:sldChg chg="modSp ord">
        <pc:chgData name="Elísabet Lilja Haraldsdóttir" userId="f8a93ea1-7368-40b2-ba85-fe472fe35d02" providerId="ADAL" clId="{65C16316-4A09-499F-B18A-E486A4114F69}" dt="2022-10-04T14:41:20.928" v="38"/>
        <pc:sldMkLst>
          <pc:docMk/>
          <pc:sldMk cId="0" sldId="296"/>
        </pc:sldMkLst>
        <pc:spChg chg="mod">
          <ac:chgData name="Elísabet Lilja Haraldsdóttir" userId="f8a93ea1-7368-40b2-ba85-fe472fe35d02" providerId="ADAL" clId="{65C16316-4A09-499F-B18A-E486A4114F69}" dt="2022-10-04T14:31:45.560" v="6"/>
          <ac:spMkLst>
            <pc:docMk/>
            <pc:sldMk cId="0" sldId="296"/>
            <ac:spMk id="2" creationId="{00000000-0000-0000-0000-000000000000}"/>
          </ac:spMkLst>
        </pc:spChg>
        <pc:spChg chg="mod">
          <ac:chgData name="Elísabet Lilja Haraldsdóttir" userId="f8a93ea1-7368-40b2-ba85-fe472fe35d02" providerId="ADAL" clId="{65C16316-4A09-499F-B18A-E486A4114F69}" dt="2022-10-04T14:31:45.560" v="6"/>
          <ac:spMkLst>
            <pc:docMk/>
            <pc:sldMk cId="0" sldId="296"/>
            <ac:spMk id="3" creationId="{00000000-0000-0000-0000-000000000000}"/>
          </ac:spMkLst>
        </pc:spChg>
      </pc:sldChg>
      <pc:sldChg chg="addSp delSp modSp del mod">
        <pc:chgData name="Elísabet Lilja Haraldsdóttir" userId="f8a93ea1-7368-40b2-ba85-fe472fe35d02" providerId="ADAL" clId="{65C16316-4A09-499F-B18A-E486A4114F69}" dt="2022-10-04T14:55:00.787" v="164" actId="47"/>
        <pc:sldMkLst>
          <pc:docMk/>
          <pc:sldMk cId="0" sldId="297"/>
        </pc:sldMkLst>
        <pc:spChg chg="add del mod">
          <ac:chgData name="Elísabet Lilja Haraldsdóttir" userId="f8a93ea1-7368-40b2-ba85-fe472fe35d02" providerId="ADAL" clId="{65C16316-4A09-499F-B18A-E486A4114F69}" dt="2022-10-04T14:44:43.736" v="52" actId="21"/>
          <ac:spMkLst>
            <pc:docMk/>
            <pc:sldMk cId="0" sldId="297"/>
            <ac:spMk id="2" creationId="{00000000-0000-0000-0000-000000000000}"/>
          </ac:spMkLst>
        </pc:spChg>
        <pc:spChg chg="mod">
          <ac:chgData name="Elísabet Lilja Haraldsdóttir" userId="f8a93ea1-7368-40b2-ba85-fe472fe35d02" providerId="ADAL" clId="{65C16316-4A09-499F-B18A-E486A4114F69}" dt="2022-10-04T14:54:57.442" v="163" actId="21"/>
          <ac:spMkLst>
            <pc:docMk/>
            <pc:sldMk cId="0" sldId="297"/>
            <ac:spMk id="3" creationId="{00000000-0000-0000-0000-000000000000}"/>
          </ac:spMkLst>
        </pc:spChg>
        <pc:spChg chg="del">
          <ac:chgData name="Elísabet Lilja Haraldsdóttir" userId="f8a93ea1-7368-40b2-ba85-fe472fe35d02" providerId="ADAL" clId="{65C16316-4A09-499F-B18A-E486A4114F69}" dt="2022-10-04T14:45:04.669" v="55" actId="21"/>
          <ac:spMkLst>
            <pc:docMk/>
            <pc:sldMk cId="0" sldId="297"/>
            <ac:spMk id="4" creationId="{BFAEE7DA-77C2-4300-8E95-756D96A5E6FE}"/>
          </ac:spMkLst>
        </pc:spChg>
        <pc:spChg chg="add del mod">
          <ac:chgData name="Elísabet Lilja Haraldsdóttir" userId="f8a93ea1-7368-40b2-ba85-fe472fe35d02" providerId="ADAL" clId="{65C16316-4A09-499F-B18A-E486A4114F69}" dt="2022-10-04T14:44:38.014" v="51" actId="21"/>
          <ac:spMkLst>
            <pc:docMk/>
            <pc:sldMk cId="0" sldId="297"/>
            <ac:spMk id="6" creationId="{EEBDD546-3B22-4707-8C7D-4862664E13D1}"/>
          </ac:spMkLst>
        </pc:spChg>
        <pc:spChg chg="add mod">
          <ac:chgData name="Elísabet Lilja Haraldsdóttir" userId="f8a93ea1-7368-40b2-ba85-fe472fe35d02" providerId="ADAL" clId="{65C16316-4A09-499F-B18A-E486A4114F69}" dt="2022-10-04T14:45:02.156" v="54" actId="14100"/>
          <ac:spMkLst>
            <pc:docMk/>
            <pc:sldMk cId="0" sldId="297"/>
            <ac:spMk id="10" creationId="{CD36C632-7803-4490-BC32-A590DC6545D2}"/>
          </ac:spMkLst>
        </pc:spChg>
        <pc:picChg chg="del">
          <ac:chgData name="Elísabet Lilja Haraldsdóttir" userId="f8a93ea1-7368-40b2-ba85-fe472fe35d02" providerId="ADAL" clId="{65C16316-4A09-499F-B18A-E486A4114F69}" dt="2022-10-04T14:54:52.336" v="162" actId="478"/>
          <ac:picMkLst>
            <pc:docMk/>
            <pc:sldMk cId="0" sldId="297"/>
            <ac:picMk id="8" creationId="{93C6A262-FFAD-440D-BC2D-B1D597F8AE42}"/>
          </ac:picMkLst>
        </pc:picChg>
      </pc:sldChg>
      <pc:sldChg chg="addSp delSp modSp del mod">
        <pc:chgData name="Elísabet Lilja Haraldsdóttir" userId="f8a93ea1-7368-40b2-ba85-fe472fe35d02" providerId="ADAL" clId="{65C16316-4A09-499F-B18A-E486A4114F69}" dt="2022-10-04T15:04:23.995" v="352" actId="47"/>
        <pc:sldMkLst>
          <pc:docMk/>
          <pc:sldMk cId="0" sldId="298"/>
        </pc:sldMkLst>
        <pc:spChg chg="del mod">
          <ac:chgData name="Elísabet Lilja Haraldsdóttir" userId="f8a93ea1-7368-40b2-ba85-fe472fe35d02" providerId="ADAL" clId="{65C16316-4A09-499F-B18A-E486A4114F69}" dt="2022-10-04T14:52:40.919" v="93" actId="21"/>
          <ac:spMkLst>
            <pc:docMk/>
            <pc:sldMk cId="0" sldId="298"/>
            <ac:spMk id="2" creationId="{00000000-0000-0000-0000-000000000000}"/>
          </ac:spMkLst>
        </pc:spChg>
        <pc:spChg chg="mod">
          <ac:chgData name="Elísabet Lilja Haraldsdóttir" userId="f8a93ea1-7368-40b2-ba85-fe472fe35d02" providerId="ADAL" clId="{65C16316-4A09-499F-B18A-E486A4114F69}" dt="2022-10-04T15:00:28.105" v="249" actId="21"/>
          <ac:spMkLst>
            <pc:docMk/>
            <pc:sldMk cId="0" sldId="298"/>
            <ac:spMk id="3" creationId="{00000000-0000-0000-0000-000000000000}"/>
          </ac:spMkLst>
        </pc:spChg>
        <pc:spChg chg="del">
          <ac:chgData name="Elísabet Lilja Haraldsdóttir" userId="f8a93ea1-7368-40b2-ba85-fe472fe35d02" providerId="ADAL" clId="{65C16316-4A09-499F-B18A-E486A4114F69}" dt="2022-10-04T14:52:56.296" v="96" actId="21"/>
          <ac:spMkLst>
            <pc:docMk/>
            <pc:sldMk cId="0" sldId="298"/>
            <ac:spMk id="4" creationId="{BD04D727-FED1-4A9C-A4D6-E96F0566F8EF}"/>
          </ac:spMkLst>
        </pc:spChg>
        <pc:spChg chg="add mod">
          <ac:chgData name="Elísabet Lilja Haraldsdóttir" userId="f8a93ea1-7368-40b2-ba85-fe472fe35d02" providerId="ADAL" clId="{65C16316-4A09-499F-B18A-E486A4114F69}" dt="2022-10-04T14:52:51.836" v="95" actId="14100"/>
          <ac:spMkLst>
            <pc:docMk/>
            <pc:sldMk cId="0" sldId="298"/>
            <ac:spMk id="8" creationId="{20DF5268-91F2-46FE-9922-28ABCA7CBD2E}"/>
          </ac:spMkLst>
        </pc:spChg>
        <pc:picChg chg="del">
          <ac:chgData name="Elísabet Lilja Haraldsdóttir" userId="f8a93ea1-7368-40b2-ba85-fe472fe35d02" providerId="ADAL" clId="{65C16316-4A09-499F-B18A-E486A4114F69}" dt="2022-10-04T14:59:25.544" v="205" actId="478"/>
          <ac:picMkLst>
            <pc:docMk/>
            <pc:sldMk cId="0" sldId="298"/>
            <ac:picMk id="5" creationId="{78C3FC03-2307-4778-9D25-0318FF58B4C5}"/>
          </ac:picMkLst>
        </pc:picChg>
      </pc:sldChg>
      <pc:sldChg chg="delSp modSp del mod">
        <pc:chgData name="Elísabet Lilja Haraldsdóttir" userId="f8a93ea1-7368-40b2-ba85-fe472fe35d02" providerId="ADAL" clId="{65C16316-4A09-499F-B18A-E486A4114F69}" dt="2022-10-04T14:50:59.137" v="90" actId="47"/>
        <pc:sldMkLst>
          <pc:docMk/>
          <pc:sldMk cId="0" sldId="299"/>
        </pc:sldMkLst>
        <pc:spChg chg="mod">
          <ac:chgData name="Elísabet Lilja Haraldsdóttir" userId="f8a93ea1-7368-40b2-ba85-fe472fe35d02" providerId="ADAL" clId="{65C16316-4A09-499F-B18A-E486A4114F69}" dt="2022-10-04T14:31:45.560" v="6"/>
          <ac:spMkLst>
            <pc:docMk/>
            <pc:sldMk cId="0" sldId="299"/>
            <ac:spMk id="2" creationId="{00000000-0000-0000-0000-000000000000}"/>
          </ac:spMkLst>
        </pc:spChg>
        <pc:spChg chg="mod">
          <ac:chgData name="Elísabet Lilja Haraldsdóttir" userId="f8a93ea1-7368-40b2-ba85-fe472fe35d02" providerId="ADAL" clId="{65C16316-4A09-499F-B18A-E486A4114F69}" dt="2022-10-04T14:45:38.187" v="60" actId="21"/>
          <ac:spMkLst>
            <pc:docMk/>
            <pc:sldMk cId="0" sldId="299"/>
            <ac:spMk id="3" creationId="{00000000-0000-0000-0000-000000000000}"/>
          </ac:spMkLst>
        </pc:spChg>
        <pc:picChg chg="del">
          <ac:chgData name="Elísabet Lilja Haraldsdóttir" userId="f8a93ea1-7368-40b2-ba85-fe472fe35d02" providerId="ADAL" clId="{65C16316-4A09-499F-B18A-E486A4114F69}" dt="2022-10-04T14:45:27.296" v="58" actId="478"/>
          <ac:picMkLst>
            <pc:docMk/>
            <pc:sldMk cId="0" sldId="299"/>
            <ac:picMk id="5" creationId="{73EA167C-FB4C-4E62-8D85-BA32DC455C30}"/>
          </ac:picMkLst>
        </pc:picChg>
        <pc:picChg chg="del">
          <ac:chgData name="Elísabet Lilja Haraldsdóttir" userId="f8a93ea1-7368-40b2-ba85-fe472fe35d02" providerId="ADAL" clId="{65C16316-4A09-499F-B18A-E486A4114F69}" dt="2022-10-04T14:45:30.918" v="59" actId="478"/>
          <ac:picMkLst>
            <pc:docMk/>
            <pc:sldMk cId="0" sldId="299"/>
            <ac:picMk id="6" creationId="{54F9A0F2-A132-426F-B5DC-B6098A17ABC1}"/>
          </ac:picMkLst>
        </pc:picChg>
      </pc:sldChg>
      <pc:sldChg chg="modSp ord">
        <pc:chgData name="Elísabet Lilja Haraldsdóttir" userId="f8a93ea1-7368-40b2-ba85-fe472fe35d02" providerId="ADAL" clId="{65C16316-4A09-499F-B18A-E486A4114F69}" dt="2022-10-04T14:41:07.954" v="34"/>
        <pc:sldMkLst>
          <pc:docMk/>
          <pc:sldMk cId="688132522" sldId="300"/>
        </pc:sldMkLst>
        <pc:spChg chg="mod">
          <ac:chgData name="Elísabet Lilja Haraldsdóttir" userId="f8a93ea1-7368-40b2-ba85-fe472fe35d02" providerId="ADAL" clId="{65C16316-4A09-499F-B18A-E486A4114F69}" dt="2022-10-04T14:31:45.560" v="6"/>
          <ac:spMkLst>
            <pc:docMk/>
            <pc:sldMk cId="688132522" sldId="300"/>
            <ac:spMk id="2" creationId="{E9031345-8157-44AD-8D78-2C6CFD519AC2}"/>
          </ac:spMkLst>
        </pc:spChg>
        <pc:spChg chg="mod">
          <ac:chgData name="Elísabet Lilja Haraldsdóttir" userId="f8a93ea1-7368-40b2-ba85-fe472fe35d02" providerId="ADAL" clId="{65C16316-4A09-499F-B18A-E486A4114F69}" dt="2022-10-04T14:31:45.560" v="6"/>
          <ac:spMkLst>
            <pc:docMk/>
            <pc:sldMk cId="688132522" sldId="300"/>
            <ac:spMk id="9" creationId="{61C1C378-7F6B-4AF3-9E84-11B5FEA4A80A}"/>
          </ac:spMkLst>
        </pc:spChg>
        <pc:picChg chg="mod">
          <ac:chgData name="Elísabet Lilja Haraldsdóttir" userId="f8a93ea1-7368-40b2-ba85-fe472fe35d02" providerId="ADAL" clId="{65C16316-4A09-499F-B18A-E486A4114F69}" dt="2022-10-04T14:31:45.560" v="6"/>
          <ac:picMkLst>
            <pc:docMk/>
            <pc:sldMk cId="688132522" sldId="300"/>
            <ac:picMk id="4" creationId="{64A7483C-C7E2-4AE6-A56D-B45A249A5511}"/>
          </ac:picMkLst>
        </pc:picChg>
      </pc:sldChg>
      <pc:sldChg chg="modSp">
        <pc:chgData name="Elísabet Lilja Haraldsdóttir" userId="f8a93ea1-7368-40b2-ba85-fe472fe35d02" providerId="ADAL" clId="{65C16316-4A09-499F-B18A-E486A4114F69}" dt="2022-10-04T14:31:45.560" v="6"/>
        <pc:sldMkLst>
          <pc:docMk/>
          <pc:sldMk cId="3975333383" sldId="301"/>
        </pc:sldMkLst>
        <pc:spChg chg="mod">
          <ac:chgData name="Elísabet Lilja Haraldsdóttir" userId="f8a93ea1-7368-40b2-ba85-fe472fe35d02" providerId="ADAL" clId="{65C16316-4A09-499F-B18A-E486A4114F69}" dt="2022-10-04T14:31:45.560" v="6"/>
          <ac:spMkLst>
            <pc:docMk/>
            <pc:sldMk cId="3975333383" sldId="301"/>
            <ac:spMk id="22530" creationId="{00000000-0000-0000-0000-000000000000}"/>
          </ac:spMkLst>
        </pc:spChg>
      </pc:sldChg>
      <pc:sldChg chg="addSp modSp mod modAnim">
        <pc:chgData name="Elísabet Lilja Haraldsdóttir" userId="f8a93ea1-7368-40b2-ba85-fe472fe35d02" providerId="ADAL" clId="{65C16316-4A09-499F-B18A-E486A4114F69}" dt="2022-10-04T15:03:58.639" v="350" actId="255"/>
        <pc:sldMkLst>
          <pc:docMk/>
          <pc:sldMk cId="2209954984" sldId="303"/>
        </pc:sldMkLst>
        <pc:spChg chg="add mod">
          <ac:chgData name="Elísabet Lilja Haraldsdóttir" userId="f8a93ea1-7368-40b2-ba85-fe472fe35d02" providerId="ADAL" clId="{65C16316-4A09-499F-B18A-E486A4114F69}" dt="2022-10-04T15:03:58.639" v="350" actId="255"/>
          <ac:spMkLst>
            <pc:docMk/>
            <pc:sldMk cId="2209954984" sldId="303"/>
            <ac:spMk id="4" creationId="{E52E623C-B3B5-47D9-BD18-231D56E1B93A}"/>
          </ac:spMkLst>
        </pc:spChg>
        <pc:spChg chg="add mod">
          <ac:chgData name="Elísabet Lilja Haraldsdóttir" userId="f8a93ea1-7368-40b2-ba85-fe472fe35d02" providerId="ADAL" clId="{65C16316-4A09-499F-B18A-E486A4114F69}" dt="2022-10-04T14:46:13.515" v="67" actId="14100"/>
          <ac:spMkLst>
            <pc:docMk/>
            <pc:sldMk cId="2209954984" sldId="303"/>
            <ac:spMk id="6" creationId="{E90F04BD-4D76-4323-A87D-BD36CABAB3B1}"/>
          </ac:spMkLst>
        </pc:spChg>
        <pc:spChg chg="add mod">
          <ac:chgData name="Elísabet Lilja Haraldsdóttir" userId="f8a93ea1-7368-40b2-ba85-fe472fe35d02" providerId="ADAL" clId="{65C16316-4A09-499F-B18A-E486A4114F69}" dt="2022-10-04T14:45:13.820" v="57" actId="1076"/>
          <ac:spMkLst>
            <pc:docMk/>
            <pc:sldMk cId="2209954984" sldId="303"/>
            <ac:spMk id="7" creationId="{71740357-5179-48D2-8494-3E661E4E10F5}"/>
          </ac:spMkLst>
        </pc:spChg>
        <pc:picChg chg="mod modCrop">
          <ac:chgData name="Elísabet Lilja Haraldsdóttir" userId="f8a93ea1-7368-40b2-ba85-fe472fe35d02" providerId="ADAL" clId="{65C16316-4A09-499F-B18A-E486A4114F69}" dt="2022-10-04T14:52:28.026" v="92" actId="732"/>
          <ac:picMkLst>
            <pc:docMk/>
            <pc:sldMk cId="2209954984" sldId="303"/>
            <ac:picMk id="5" creationId="{02B800C2-270A-4ADD-938F-0808C3F0856A}"/>
          </ac:picMkLst>
        </pc:picChg>
      </pc:sldChg>
      <pc:sldChg chg="addSp modSp mod ord">
        <pc:chgData name="Elísabet Lilja Haraldsdóttir" userId="f8a93ea1-7368-40b2-ba85-fe472fe35d02" providerId="ADAL" clId="{65C16316-4A09-499F-B18A-E486A4114F69}" dt="2022-10-04T14:41:38.354" v="40"/>
        <pc:sldMkLst>
          <pc:docMk/>
          <pc:sldMk cId="1365154651" sldId="304"/>
        </pc:sldMkLst>
        <pc:spChg chg="add mod">
          <ac:chgData name="Elísabet Lilja Haraldsdóttir" userId="f8a93ea1-7368-40b2-ba85-fe472fe35d02" providerId="ADAL" clId="{65C16316-4A09-499F-B18A-E486A4114F69}" dt="2022-10-04T14:39:28.270" v="20" actId="27636"/>
          <ac:spMkLst>
            <pc:docMk/>
            <pc:sldMk cId="1365154651" sldId="304"/>
            <ac:spMk id="7" creationId="{5CC427EC-A0F2-4A7D-A31C-A37F9777A4DF}"/>
          </ac:spMkLst>
        </pc:spChg>
        <pc:picChg chg="add mod">
          <ac:chgData name="Elísabet Lilja Haraldsdóttir" userId="f8a93ea1-7368-40b2-ba85-fe472fe35d02" providerId="ADAL" clId="{65C16316-4A09-499F-B18A-E486A4114F69}" dt="2022-10-04T14:39:37.716" v="21" actId="1076"/>
          <ac:picMkLst>
            <pc:docMk/>
            <pc:sldMk cId="1365154651" sldId="304"/>
            <ac:picMk id="3" creationId="{DD7BF040-B9FE-4F32-AC20-270364A7F4B4}"/>
          </ac:picMkLst>
        </pc:picChg>
        <pc:picChg chg="add mod">
          <ac:chgData name="Elísabet Lilja Haraldsdóttir" userId="f8a93ea1-7368-40b2-ba85-fe472fe35d02" providerId="ADAL" clId="{65C16316-4A09-499F-B18A-E486A4114F69}" dt="2022-10-04T14:39:42.152" v="22" actId="1076"/>
          <ac:picMkLst>
            <pc:docMk/>
            <pc:sldMk cId="1365154651" sldId="304"/>
            <ac:picMk id="4" creationId="{F12BC2F8-063B-4173-BAB1-B1D6DCE38E3F}"/>
          </ac:picMkLst>
        </pc:picChg>
        <pc:picChg chg="add mod">
          <ac:chgData name="Elísabet Lilja Haraldsdóttir" userId="f8a93ea1-7368-40b2-ba85-fe472fe35d02" providerId="ADAL" clId="{65C16316-4A09-499F-B18A-E486A4114F69}" dt="2022-10-04T14:39:46.650" v="23" actId="1076"/>
          <ac:picMkLst>
            <pc:docMk/>
            <pc:sldMk cId="1365154651" sldId="304"/>
            <ac:picMk id="6" creationId="{D572717A-02D9-44F2-BCE9-776766898B3C}"/>
          </ac:picMkLst>
        </pc:picChg>
      </pc:sldChg>
      <pc:sldChg chg="addSp modSp mod modAnim">
        <pc:chgData name="Elísabet Lilja Haraldsdóttir" userId="f8a93ea1-7368-40b2-ba85-fe472fe35d02" providerId="ADAL" clId="{65C16316-4A09-499F-B18A-E486A4114F69}" dt="2022-10-04T14:59:57.605" v="237" actId="255"/>
        <pc:sldMkLst>
          <pc:docMk/>
          <pc:sldMk cId="3997901345" sldId="305"/>
        </pc:sldMkLst>
        <pc:spChg chg="add mod">
          <ac:chgData name="Elísabet Lilja Haraldsdóttir" userId="f8a93ea1-7368-40b2-ba85-fe472fe35d02" providerId="ADAL" clId="{65C16316-4A09-499F-B18A-E486A4114F69}" dt="2022-10-04T14:53:31.779" v="100" actId="14100"/>
          <ac:spMkLst>
            <pc:docMk/>
            <pc:sldMk cId="3997901345" sldId="305"/>
            <ac:spMk id="3" creationId="{2C26D543-A222-4A7F-970F-C2B13B7BFC9B}"/>
          </ac:spMkLst>
        </pc:spChg>
        <pc:spChg chg="add mod">
          <ac:chgData name="Elísabet Lilja Haraldsdóttir" userId="f8a93ea1-7368-40b2-ba85-fe472fe35d02" providerId="ADAL" clId="{65C16316-4A09-499F-B18A-E486A4114F69}" dt="2022-10-04T14:53:11.050" v="98" actId="1076"/>
          <ac:spMkLst>
            <pc:docMk/>
            <pc:sldMk cId="3997901345" sldId="305"/>
            <ac:spMk id="4" creationId="{AEAA65CD-42E0-4E7F-B4F5-847E3958BEAE}"/>
          </ac:spMkLst>
        </pc:spChg>
        <pc:spChg chg="add mod">
          <ac:chgData name="Elísabet Lilja Haraldsdóttir" userId="f8a93ea1-7368-40b2-ba85-fe472fe35d02" providerId="ADAL" clId="{65C16316-4A09-499F-B18A-E486A4114F69}" dt="2022-10-04T14:59:57.605" v="237" actId="255"/>
          <ac:spMkLst>
            <pc:docMk/>
            <pc:sldMk cId="3997901345" sldId="305"/>
            <ac:spMk id="6" creationId="{569CF5F7-927C-4017-ACBA-7C70FFDA2640}"/>
          </ac:spMkLst>
        </pc:spChg>
        <pc:picChg chg="mod modCrop">
          <ac:chgData name="Elísabet Lilja Haraldsdóttir" userId="f8a93ea1-7368-40b2-ba85-fe472fe35d02" providerId="ADAL" clId="{65C16316-4A09-499F-B18A-E486A4114F69}" dt="2022-10-04T14:52:16.354" v="91" actId="732"/>
          <ac:picMkLst>
            <pc:docMk/>
            <pc:sldMk cId="3997901345" sldId="305"/>
            <ac:picMk id="2" creationId="{39D9904A-ABF2-480D-B58B-90BD40CD294C}"/>
          </ac:picMkLst>
        </pc:picChg>
      </pc:sldChg>
      <pc:sldChg chg="addSp modSp mod modAnim">
        <pc:chgData name="Elísabet Lilja Haraldsdóttir" userId="f8a93ea1-7368-40b2-ba85-fe472fe35d02" providerId="ADAL" clId="{65C16316-4A09-499F-B18A-E486A4114F69}" dt="2022-10-04T15:04:17.623" v="351"/>
        <pc:sldMkLst>
          <pc:docMk/>
          <pc:sldMk cId="3017303895" sldId="306"/>
        </pc:sldMkLst>
        <pc:spChg chg="add mod">
          <ac:chgData name="Elísabet Lilja Haraldsdóttir" userId="f8a93ea1-7368-40b2-ba85-fe472fe35d02" providerId="ADAL" clId="{65C16316-4A09-499F-B18A-E486A4114F69}" dt="2022-10-04T14:57:57.813" v="191"/>
          <ac:spMkLst>
            <pc:docMk/>
            <pc:sldMk cId="3017303895" sldId="306"/>
            <ac:spMk id="3" creationId="{6264181B-CFB6-47E7-BDC4-63ECF5137796}"/>
          </ac:spMkLst>
        </pc:spChg>
        <pc:spChg chg="add mod">
          <ac:chgData name="Elísabet Lilja Haraldsdóttir" userId="f8a93ea1-7368-40b2-ba85-fe472fe35d02" providerId="ADAL" clId="{65C16316-4A09-499F-B18A-E486A4114F69}" dt="2022-10-04T15:02:19.608" v="316" actId="1076"/>
          <ac:spMkLst>
            <pc:docMk/>
            <pc:sldMk cId="3017303895" sldId="306"/>
            <ac:spMk id="6" creationId="{0948257D-DC96-4C43-8F48-46792D96416F}"/>
          </ac:spMkLst>
        </pc:spChg>
        <pc:picChg chg="mod modCrop">
          <ac:chgData name="Elísabet Lilja Haraldsdóttir" userId="f8a93ea1-7368-40b2-ba85-fe472fe35d02" providerId="ADAL" clId="{65C16316-4A09-499F-B18A-E486A4114F69}" dt="2022-10-04T14:57:00.056" v="189" actId="732"/>
          <ac:picMkLst>
            <pc:docMk/>
            <pc:sldMk cId="3017303895" sldId="306"/>
            <ac:picMk id="2" creationId="{68BAF63B-6632-4103-94B2-03F7FBF1032C}"/>
          </ac:picMkLst>
        </pc:picChg>
        <pc:picChg chg="add mod">
          <ac:chgData name="Elísabet Lilja Haraldsdóttir" userId="f8a93ea1-7368-40b2-ba85-fe472fe35d02" providerId="ADAL" clId="{65C16316-4A09-499F-B18A-E486A4114F69}" dt="2022-10-04T14:58:37.733" v="198" actId="14100"/>
          <ac:picMkLst>
            <pc:docMk/>
            <pc:sldMk cId="3017303895" sldId="306"/>
            <ac:picMk id="4" creationId="{3F56A5C7-D452-4BA7-88FA-E858CE11EE69}"/>
          </ac:picMkLst>
        </pc:picChg>
      </pc:sldChg>
      <pc:sldMasterChg chg="addSp modSldLayout">
        <pc:chgData name="Elísabet Lilja Haraldsdóttir" userId="f8a93ea1-7368-40b2-ba85-fe472fe35d02" providerId="ADAL" clId="{65C16316-4A09-499F-B18A-E486A4114F69}" dt="2022-10-04T14:31:39.422" v="0"/>
        <pc:sldMasterMkLst>
          <pc:docMk/>
          <pc:sldMasterMk cId="1630752995" sldId="2147483838"/>
        </pc:sldMasterMkLst>
        <pc:spChg chg="add">
          <ac:chgData name="Elísabet Lilja Haraldsdóttir" userId="f8a93ea1-7368-40b2-ba85-fe472fe35d02" providerId="ADAL" clId="{65C16316-4A09-499F-B18A-E486A4114F69}" dt="2022-10-04T14:31:39.422" v="0"/>
          <ac:spMkLst>
            <pc:docMk/>
            <pc:sldMasterMk cId="1630752995" sldId="2147483838"/>
            <ac:spMk id="7" creationId="{026786C3-6659-465E-A390-8FF109AEAA6E}"/>
          </ac:spMkLst>
        </pc:spChg>
        <pc:spChg chg="add">
          <ac:chgData name="Elísabet Lilja Haraldsdóttir" userId="f8a93ea1-7368-40b2-ba85-fe472fe35d02" providerId="ADAL" clId="{65C16316-4A09-499F-B18A-E486A4114F69}" dt="2022-10-04T14:31:39.422" v="0"/>
          <ac:spMkLst>
            <pc:docMk/>
            <pc:sldMasterMk cId="1630752995" sldId="2147483838"/>
            <ac:spMk id="8" creationId="{9576DF12-B238-49FD-9884-4F09E3A0D646}"/>
          </ac:spMkLst>
        </pc:spChg>
        <pc:sldLayoutChg chg="addSp">
          <pc:chgData name="Elísabet Lilja Haraldsdóttir" userId="f8a93ea1-7368-40b2-ba85-fe472fe35d02" providerId="ADAL" clId="{65C16316-4A09-499F-B18A-E486A4114F69}" dt="2022-10-04T14:31:39.422" v="0"/>
          <pc:sldLayoutMkLst>
            <pc:docMk/>
            <pc:sldMasterMk cId="1630752995" sldId="2147483838"/>
            <pc:sldLayoutMk cId="176763683" sldId="2147483839"/>
          </pc:sldLayoutMkLst>
          <pc:spChg chg="add">
            <ac:chgData name="Elísabet Lilja Haraldsdóttir" userId="f8a93ea1-7368-40b2-ba85-fe472fe35d02" providerId="ADAL" clId="{65C16316-4A09-499F-B18A-E486A4114F69}" dt="2022-10-04T14:31:39.422" v="0"/>
            <ac:spMkLst>
              <pc:docMk/>
              <pc:sldMasterMk cId="1630752995" sldId="2147483838"/>
              <pc:sldLayoutMk cId="176763683" sldId="2147483839"/>
              <ac:spMk id="7" creationId="{5FFDBB03-80C2-4CE3-A10E-8F039848976D}"/>
            </ac:spMkLst>
          </pc:spChg>
          <pc:spChg chg="add">
            <ac:chgData name="Elísabet Lilja Haraldsdóttir" userId="f8a93ea1-7368-40b2-ba85-fe472fe35d02" providerId="ADAL" clId="{65C16316-4A09-499F-B18A-E486A4114F69}" dt="2022-10-04T14:31:39.422" v="0"/>
            <ac:spMkLst>
              <pc:docMk/>
              <pc:sldMasterMk cId="1630752995" sldId="2147483838"/>
              <pc:sldLayoutMk cId="176763683" sldId="2147483839"/>
              <ac:spMk id="8" creationId="{45B80E6C-8A44-4338-A65B-059A046DA579}"/>
            </ac:spMkLst>
          </pc:spChg>
        </pc:sldLayoutChg>
        <pc:sldLayoutChg chg="addSp">
          <pc:chgData name="Elísabet Lilja Haraldsdóttir" userId="f8a93ea1-7368-40b2-ba85-fe472fe35d02" providerId="ADAL" clId="{65C16316-4A09-499F-B18A-E486A4114F69}" dt="2022-10-04T14:31:39.422" v="0"/>
          <pc:sldLayoutMkLst>
            <pc:docMk/>
            <pc:sldMasterMk cId="1630752995" sldId="2147483838"/>
            <pc:sldLayoutMk cId="2196717667" sldId="2147483840"/>
          </pc:sldLayoutMkLst>
          <pc:spChg chg="add">
            <ac:chgData name="Elísabet Lilja Haraldsdóttir" userId="f8a93ea1-7368-40b2-ba85-fe472fe35d02" providerId="ADAL" clId="{65C16316-4A09-499F-B18A-E486A4114F69}" dt="2022-10-04T14:31:39.422" v="0"/>
            <ac:spMkLst>
              <pc:docMk/>
              <pc:sldMasterMk cId="1630752995" sldId="2147483838"/>
              <pc:sldLayoutMk cId="2196717667" sldId="2147483840"/>
              <ac:spMk id="7" creationId="{9AFDF490-13A6-4A9F-A7DC-E0B85DAECCEF}"/>
            </ac:spMkLst>
          </pc:spChg>
          <pc:spChg chg="add">
            <ac:chgData name="Elísabet Lilja Haraldsdóttir" userId="f8a93ea1-7368-40b2-ba85-fe472fe35d02" providerId="ADAL" clId="{65C16316-4A09-499F-B18A-E486A4114F69}" dt="2022-10-04T14:31:39.422" v="0"/>
            <ac:spMkLst>
              <pc:docMk/>
              <pc:sldMasterMk cId="1630752995" sldId="2147483838"/>
              <pc:sldLayoutMk cId="2196717667" sldId="2147483840"/>
              <ac:spMk id="8" creationId="{E8E2BF07-73BD-4A61-A71E-BE6B1D6F7172}"/>
            </ac:spMkLst>
          </pc:spChg>
          <pc:spChg chg="add">
            <ac:chgData name="Elísabet Lilja Haraldsdóttir" userId="f8a93ea1-7368-40b2-ba85-fe472fe35d02" providerId="ADAL" clId="{65C16316-4A09-499F-B18A-E486A4114F69}" dt="2022-10-04T14:31:39.422" v="0"/>
            <ac:spMkLst>
              <pc:docMk/>
              <pc:sldMasterMk cId="1630752995" sldId="2147483838"/>
              <pc:sldLayoutMk cId="2196717667" sldId="2147483840"/>
              <ac:spMk id="9" creationId="{378C8129-9A40-443F-8FCC-FD823281A1C8}"/>
            </ac:spMkLst>
          </pc:spChg>
          <pc:grpChg chg="add">
            <ac:chgData name="Elísabet Lilja Haraldsdóttir" userId="f8a93ea1-7368-40b2-ba85-fe472fe35d02" providerId="ADAL" clId="{65C16316-4A09-499F-B18A-E486A4114F69}" dt="2022-10-04T14:31:39.422" v="0"/>
            <ac:grpSpMkLst>
              <pc:docMk/>
              <pc:sldMasterMk cId="1630752995" sldId="2147483838"/>
              <pc:sldLayoutMk cId="2196717667" sldId="2147483840"/>
              <ac:grpSpMk id="10" creationId="{A577FB14-7F02-4A75-AB79-ABA37DC49513}"/>
            </ac:grpSpMkLst>
          </pc:grpChg>
        </pc:sldLayoutChg>
        <pc:sldLayoutChg chg="addSp">
          <pc:chgData name="Elísabet Lilja Haraldsdóttir" userId="f8a93ea1-7368-40b2-ba85-fe472fe35d02" providerId="ADAL" clId="{65C16316-4A09-499F-B18A-E486A4114F69}" dt="2022-10-04T14:31:39.422" v="0"/>
          <pc:sldLayoutMkLst>
            <pc:docMk/>
            <pc:sldMasterMk cId="1630752995" sldId="2147483838"/>
            <pc:sldLayoutMk cId="3417420563" sldId="2147483842"/>
          </pc:sldLayoutMkLst>
          <pc:spChg chg="add">
            <ac:chgData name="Elísabet Lilja Haraldsdóttir" userId="f8a93ea1-7368-40b2-ba85-fe472fe35d02" providerId="ADAL" clId="{65C16316-4A09-499F-B18A-E486A4114F69}" dt="2022-10-04T14:31:39.422" v="0"/>
            <ac:spMkLst>
              <pc:docMk/>
              <pc:sldMasterMk cId="1630752995" sldId="2147483838"/>
              <pc:sldLayoutMk cId="3417420563" sldId="2147483842"/>
              <ac:spMk id="8" creationId="{35A0E2B8-8CD8-4578-AD8D-C02543C00DD4}"/>
            </ac:spMkLst>
          </pc:spChg>
          <pc:spChg chg="add">
            <ac:chgData name="Elísabet Lilja Haraldsdóttir" userId="f8a93ea1-7368-40b2-ba85-fe472fe35d02" providerId="ADAL" clId="{65C16316-4A09-499F-B18A-E486A4114F69}" dt="2022-10-04T14:31:39.422" v="0"/>
            <ac:spMkLst>
              <pc:docMk/>
              <pc:sldMasterMk cId="1630752995" sldId="2147483838"/>
              <pc:sldLayoutMk cId="3417420563" sldId="2147483842"/>
              <ac:spMk id="9" creationId="{22EF7200-00D3-40F2-9497-78EE07EA0C56}"/>
            </ac:spMkLst>
          </pc:spChg>
        </pc:sldLayoutChg>
        <pc:sldLayoutChg chg="addSp">
          <pc:chgData name="Elísabet Lilja Haraldsdóttir" userId="f8a93ea1-7368-40b2-ba85-fe472fe35d02" providerId="ADAL" clId="{65C16316-4A09-499F-B18A-E486A4114F69}" dt="2022-10-04T14:31:39.422" v="0"/>
          <pc:sldLayoutMkLst>
            <pc:docMk/>
            <pc:sldMasterMk cId="1630752995" sldId="2147483838"/>
            <pc:sldLayoutMk cId="1150765543" sldId="2147483843"/>
          </pc:sldLayoutMkLst>
          <pc:spChg chg="add">
            <ac:chgData name="Elísabet Lilja Haraldsdóttir" userId="f8a93ea1-7368-40b2-ba85-fe472fe35d02" providerId="ADAL" clId="{65C16316-4A09-499F-B18A-E486A4114F69}" dt="2022-10-04T14:31:39.422" v="0"/>
            <ac:spMkLst>
              <pc:docMk/>
              <pc:sldMasterMk cId="1630752995" sldId="2147483838"/>
              <pc:sldLayoutMk cId="1150765543" sldId="2147483843"/>
              <ac:spMk id="10" creationId="{085791CE-DB2D-427B-8528-769ADCA69D53}"/>
            </ac:spMkLst>
          </pc:spChg>
          <pc:spChg chg="add">
            <ac:chgData name="Elísabet Lilja Haraldsdóttir" userId="f8a93ea1-7368-40b2-ba85-fe472fe35d02" providerId="ADAL" clId="{65C16316-4A09-499F-B18A-E486A4114F69}" dt="2022-10-04T14:31:39.422" v="0"/>
            <ac:spMkLst>
              <pc:docMk/>
              <pc:sldMasterMk cId="1630752995" sldId="2147483838"/>
              <pc:sldLayoutMk cId="1150765543" sldId="2147483843"/>
              <ac:spMk id="11" creationId="{9AFC6165-DEBF-420B-8031-8F1E1A2DB84F}"/>
            </ac:spMkLst>
          </pc:spChg>
        </pc:sldLayoutChg>
        <pc:sldLayoutChg chg="addSp">
          <pc:chgData name="Elísabet Lilja Haraldsdóttir" userId="f8a93ea1-7368-40b2-ba85-fe472fe35d02" providerId="ADAL" clId="{65C16316-4A09-499F-B18A-E486A4114F69}" dt="2022-10-04T14:31:39.422" v="0"/>
          <pc:sldLayoutMkLst>
            <pc:docMk/>
            <pc:sldMasterMk cId="1630752995" sldId="2147483838"/>
            <pc:sldLayoutMk cId="2924537862" sldId="2147483844"/>
          </pc:sldLayoutMkLst>
          <pc:spChg chg="add">
            <ac:chgData name="Elísabet Lilja Haraldsdóttir" userId="f8a93ea1-7368-40b2-ba85-fe472fe35d02" providerId="ADAL" clId="{65C16316-4A09-499F-B18A-E486A4114F69}" dt="2022-10-04T14:31:39.422" v="0"/>
            <ac:spMkLst>
              <pc:docMk/>
              <pc:sldMasterMk cId="1630752995" sldId="2147483838"/>
              <pc:sldLayoutMk cId="2924537862" sldId="2147483844"/>
              <ac:spMk id="6" creationId="{CDC2FE03-7223-433C-8E4D-7491DA691B71}"/>
            </ac:spMkLst>
          </pc:spChg>
          <pc:grpChg chg="add">
            <ac:chgData name="Elísabet Lilja Haraldsdóttir" userId="f8a93ea1-7368-40b2-ba85-fe472fe35d02" providerId="ADAL" clId="{65C16316-4A09-499F-B18A-E486A4114F69}" dt="2022-10-04T14:31:39.422" v="0"/>
            <ac:grpSpMkLst>
              <pc:docMk/>
              <pc:sldMasterMk cId="1630752995" sldId="2147483838"/>
              <pc:sldLayoutMk cId="2924537862" sldId="2147483844"/>
              <ac:grpSpMk id="7" creationId="{F122AD14-1D19-4DBF-BCE6-7EBB4EDBCAF9}"/>
            </ac:grpSpMkLst>
          </pc:grpChg>
        </pc:sldLayoutChg>
        <pc:sldLayoutChg chg="addSp">
          <pc:chgData name="Elísabet Lilja Haraldsdóttir" userId="f8a93ea1-7368-40b2-ba85-fe472fe35d02" providerId="ADAL" clId="{65C16316-4A09-499F-B18A-E486A4114F69}" dt="2022-10-04T14:31:39.422" v="0"/>
          <pc:sldLayoutMkLst>
            <pc:docMk/>
            <pc:sldMasterMk cId="1630752995" sldId="2147483838"/>
            <pc:sldLayoutMk cId="1121162754" sldId="2147483845"/>
          </pc:sldLayoutMkLst>
          <pc:spChg chg="add">
            <ac:chgData name="Elísabet Lilja Haraldsdóttir" userId="f8a93ea1-7368-40b2-ba85-fe472fe35d02" providerId="ADAL" clId="{65C16316-4A09-499F-B18A-E486A4114F69}" dt="2022-10-04T14:31:39.422" v="0"/>
            <ac:spMkLst>
              <pc:docMk/>
              <pc:sldMasterMk cId="1630752995" sldId="2147483838"/>
              <pc:sldLayoutMk cId="1121162754" sldId="2147483845"/>
              <ac:spMk id="5" creationId="{597BFE58-2ECA-4CED-BC37-6009E11C50DB}"/>
            </ac:spMkLst>
          </pc:spChg>
          <pc:grpChg chg="add">
            <ac:chgData name="Elísabet Lilja Haraldsdóttir" userId="f8a93ea1-7368-40b2-ba85-fe472fe35d02" providerId="ADAL" clId="{65C16316-4A09-499F-B18A-E486A4114F69}" dt="2022-10-04T14:31:39.422" v="0"/>
            <ac:grpSpMkLst>
              <pc:docMk/>
              <pc:sldMasterMk cId="1630752995" sldId="2147483838"/>
              <pc:sldLayoutMk cId="1121162754" sldId="2147483845"/>
              <ac:grpSpMk id="6" creationId="{4B1D44A0-DD16-4DC8-AF8C-6DA2B8ED7E55}"/>
            </ac:grpSpMkLst>
          </pc:grpChg>
        </pc:sldLayoutChg>
        <pc:sldLayoutChg chg="addSp">
          <pc:chgData name="Elísabet Lilja Haraldsdóttir" userId="f8a93ea1-7368-40b2-ba85-fe472fe35d02" providerId="ADAL" clId="{65C16316-4A09-499F-B18A-E486A4114F69}" dt="2022-10-04T14:31:39.422" v="0"/>
          <pc:sldLayoutMkLst>
            <pc:docMk/>
            <pc:sldMasterMk cId="1630752995" sldId="2147483838"/>
            <pc:sldLayoutMk cId="3167091179" sldId="2147483846"/>
          </pc:sldLayoutMkLst>
          <pc:spChg chg="add">
            <ac:chgData name="Elísabet Lilja Haraldsdóttir" userId="f8a93ea1-7368-40b2-ba85-fe472fe35d02" providerId="ADAL" clId="{65C16316-4A09-499F-B18A-E486A4114F69}" dt="2022-10-04T14:31:39.422" v="0"/>
            <ac:spMkLst>
              <pc:docMk/>
              <pc:sldMasterMk cId="1630752995" sldId="2147483838"/>
              <pc:sldLayoutMk cId="3167091179" sldId="2147483846"/>
              <ac:spMk id="8" creationId="{D595A92A-77FD-4551-A8BB-C97006B47A95}"/>
            </ac:spMkLst>
          </pc:spChg>
          <pc:grpChg chg="add">
            <ac:chgData name="Elísabet Lilja Haraldsdóttir" userId="f8a93ea1-7368-40b2-ba85-fe472fe35d02" providerId="ADAL" clId="{65C16316-4A09-499F-B18A-E486A4114F69}" dt="2022-10-04T14:31:39.422" v="0"/>
            <ac:grpSpMkLst>
              <pc:docMk/>
              <pc:sldMasterMk cId="1630752995" sldId="2147483838"/>
              <pc:sldLayoutMk cId="3167091179" sldId="2147483846"/>
              <ac:grpSpMk id="9" creationId="{CA30C264-29B0-4B00-BA9A-B497D7D59A42}"/>
            </ac:grpSpMkLst>
          </pc:grpChg>
        </pc:sldLayoutChg>
        <pc:sldLayoutChg chg="addSp">
          <pc:chgData name="Elísabet Lilja Haraldsdóttir" userId="f8a93ea1-7368-40b2-ba85-fe472fe35d02" providerId="ADAL" clId="{65C16316-4A09-499F-B18A-E486A4114F69}" dt="2022-10-04T14:31:39.422" v="0"/>
          <pc:sldLayoutMkLst>
            <pc:docMk/>
            <pc:sldMasterMk cId="1630752995" sldId="2147483838"/>
            <pc:sldLayoutMk cId="1576843899" sldId="2147483847"/>
          </pc:sldLayoutMkLst>
          <pc:spChg chg="add">
            <ac:chgData name="Elísabet Lilja Haraldsdóttir" userId="f8a93ea1-7368-40b2-ba85-fe472fe35d02" providerId="ADAL" clId="{65C16316-4A09-499F-B18A-E486A4114F69}" dt="2022-10-04T14:31:39.422" v="0"/>
            <ac:spMkLst>
              <pc:docMk/>
              <pc:sldMasterMk cId="1630752995" sldId="2147483838"/>
              <pc:sldLayoutMk cId="1576843899" sldId="2147483847"/>
              <ac:spMk id="8" creationId="{5886CA71-F220-4D00-ADB1-163CEAE5F2FD}"/>
            </ac:spMkLst>
          </pc:spChg>
          <pc:grpChg chg="add">
            <ac:chgData name="Elísabet Lilja Haraldsdóttir" userId="f8a93ea1-7368-40b2-ba85-fe472fe35d02" providerId="ADAL" clId="{65C16316-4A09-499F-B18A-E486A4114F69}" dt="2022-10-04T14:31:39.422" v="0"/>
            <ac:grpSpMkLst>
              <pc:docMk/>
              <pc:sldMasterMk cId="1630752995" sldId="2147483838"/>
              <pc:sldLayoutMk cId="1576843899" sldId="2147483847"/>
              <ac:grpSpMk id="9" creationId="{8D53BF98-3B98-40CA-A149-2D2C36FCEB79}"/>
            </ac:grpSpMkLst>
          </pc:grpChg>
        </pc:sldLayoutChg>
        <pc:sldLayoutChg chg="addSp">
          <pc:chgData name="Elísabet Lilja Haraldsdóttir" userId="f8a93ea1-7368-40b2-ba85-fe472fe35d02" providerId="ADAL" clId="{65C16316-4A09-499F-B18A-E486A4114F69}" dt="2022-10-04T14:31:39.422" v="0"/>
          <pc:sldLayoutMkLst>
            <pc:docMk/>
            <pc:sldMasterMk cId="1630752995" sldId="2147483838"/>
            <pc:sldLayoutMk cId="1405835993" sldId="2147483848"/>
          </pc:sldLayoutMkLst>
          <pc:spChg chg="add">
            <ac:chgData name="Elísabet Lilja Haraldsdóttir" userId="f8a93ea1-7368-40b2-ba85-fe472fe35d02" providerId="ADAL" clId="{65C16316-4A09-499F-B18A-E486A4114F69}" dt="2022-10-04T14:31:39.422" v="0"/>
            <ac:spMkLst>
              <pc:docMk/>
              <pc:sldMasterMk cId="1630752995" sldId="2147483838"/>
              <pc:sldLayoutMk cId="1405835993" sldId="2147483848"/>
              <ac:spMk id="7" creationId="{67CBAEEC-F8B7-4416-B9F9-0F9672247A02}"/>
            </ac:spMkLst>
          </pc:spChg>
          <pc:grpChg chg="add">
            <ac:chgData name="Elísabet Lilja Haraldsdóttir" userId="f8a93ea1-7368-40b2-ba85-fe472fe35d02" providerId="ADAL" clId="{65C16316-4A09-499F-B18A-E486A4114F69}" dt="2022-10-04T14:31:39.422" v="0"/>
            <ac:grpSpMkLst>
              <pc:docMk/>
              <pc:sldMasterMk cId="1630752995" sldId="2147483838"/>
              <pc:sldLayoutMk cId="1405835993" sldId="2147483848"/>
              <ac:grpSpMk id="8" creationId="{84C4251B-5478-42D5-B5DB-3FF11008C314}"/>
            </ac:grpSpMkLst>
          </pc:grpChg>
        </pc:sldLayoutChg>
        <pc:sldLayoutChg chg="addSp">
          <pc:chgData name="Elísabet Lilja Haraldsdóttir" userId="f8a93ea1-7368-40b2-ba85-fe472fe35d02" providerId="ADAL" clId="{65C16316-4A09-499F-B18A-E486A4114F69}" dt="2022-10-04T14:31:39.422" v="0"/>
          <pc:sldLayoutMkLst>
            <pc:docMk/>
            <pc:sldMasterMk cId="1630752995" sldId="2147483838"/>
            <pc:sldLayoutMk cId="1794029322" sldId="2147483849"/>
          </pc:sldLayoutMkLst>
          <pc:grpChg chg="add">
            <ac:chgData name="Elísabet Lilja Haraldsdóttir" userId="f8a93ea1-7368-40b2-ba85-fe472fe35d02" providerId="ADAL" clId="{65C16316-4A09-499F-B18A-E486A4114F69}" dt="2022-10-04T14:31:39.422" v="0"/>
            <ac:grpSpMkLst>
              <pc:docMk/>
              <pc:sldMasterMk cId="1630752995" sldId="2147483838"/>
              <pc:sldLayoutMk cId="1794029322" sldId="2147483849"/>
              <ac:grpSpMk id="7" creationId="{5EB7A863-5FB4-45D3-AEDE-DDB114FA74F3}"/>
            </ac:grpSpMkLst>
          </pc:grpChg>
        </pc:sldLayoutChg>
      </pc:sldMasterChg>
    </pc:docChg>
  </pc:docChgLst>
  <pc:docChgLst>
    <pc:chgData name="Elísabet Lilja Haraldsdóttir" userId="f8a93ea1-7368-40b2-ba85-fe472fe35d02" providerId="ADAL" clId="{1AF38702-F681-4DC8-AAE7-0F5196DF1C32}"/>
    <pc:docChg chg="custSel addSld modSld">
      <pc:chgData name="Elísabet Lilja Haraldsdóttir" userId="f8a93ea1-7368-40b2-ba85-fe472fe35d02" providerId="ADAL" clId="{1AF38702-F681-4DC8-AAE7-0F5196DF1C32}" dt="2022-09-16T13:50:23.228" v="22" actId="22"/>
      <pc:docMkLst>
        <pc:docMk/>
      </pc:docMkLst>
      <pc:sldChg chg="addSp delSp modSp">
        <pc:chgData name="Elísabet Lilja Haraldsdóttir" userId="f8a93ea1-7368-40b2-ba85-fe472fe35d02" providerId="ADAL" clId="{1AF38702-F681-4DC8-AAE7-0F5196DF1C32}" dt="2022-09-16T11:47:10.333" v="0"/>
        <pc:sldMkLst>
          <pc:docMk/>
          <pc:sldMk cId="0" sldId="290"/>
        </pc:sldMkLst>
        <pc:spChg chg="add del mod">
          <ac:chgData name="Elísabet Lilja Haraldsdóttir" userId="f8a93ea1-7368-40b2-ba85-fe472fe35d02" providerId="ADAL" clId="{1AF38702-F681-4DC8-AAE7-0F5196DF1C32}" dt="2022-09-16T11:47:10.333" v="0"/>
          <ac:spMkLst>
            <pc:docMk/>
            <pc:sldMk cId="0" sldId="290"/>
            <ac:spMk id="2" creationId="{921F7EA8-A221-4FB2-A3CE-24A42B93E61A}"/>
          </ac:spMkLst>
        </pc:spChg>
        <pc:spChg chg="mod">
          <ac:chgData name="Elísabet Lilja Haraldsdóttir" userId="f8a93ea1-7368-40b2-ba85-fe472fe35d02" providerId="ADAL" clId="{1AF38702-F681-4DC8-AAE7-0F5196DF1C32}" dt="2022-09-16T11:47:10.333" v="0"/>
          <ac:spMkLst>
            <pc:docMk/>
            <pc:sldMk cId="0" sldId="290"/>
            <ac:spMk id="4" creationId="{00000000-0000-0000-0000-000000000000}"/>
          </ac:spMkLst>
        </pc:spChg>
        <pc:spChg chg="mod">
          <ac:chgData name="Elísabet Lilja Haraldsdóttir" userId="f8a93ea1-7368-40b2-ba85-fe472fe35d02" providerId="ADAL" clId="{1AF38702-F681-4DC8-AAE7-0F5196DF1C32}" dt="2022-09-16T11:47:10.333" v="0"/>
          <ac:spMkLst>
            <pc:docMk/>
            <pc:sldMk cId="0" sldId="290"/>
            <ac:spMk id="45059" creationId="{00000000-0000-0000-0000-000000000000}"/>
          </ac:spMkLst>
        </pc:spChg>
      </pc:sldChg>
      <pc:sldChg chg="addSp delSp mod">
        <pc:chgData name="Elísabet Lilja Haraldsdóttir" userId="f8a93ea1-7368-40b2-ba85-fe472fe35d02" providerId="ADAL" clId="{1AF38702-F681-4DC8-AAE7-0F5196DF1C32}" dt="2022-09-16T13:50:23.228" v="22" actId="22"/>
        <pc:sldMkLst>
          <pc:docMk/>
          <pc:sldMk cId="1116198466" sldId="302"/>
        </pc:sldMkLst>
        <pc:picChg chg="del">
          <ac:chgData name="Elísabet Lilja Haraldsdóttir" userId="f8a93ea1-7368-40b2-ba85-fe472fe35d02" providerId="ADAL" clId="{1AF38702-F681-4DC8-AAE7-0F5196DF1C32}" dt="2022-09-16T13:50:12.720" v="21" actId="478"/>
          <ac:picMkLst>
            <pc:docMk/>
            <pc:sldMk cId="1116198466" sldId="302"/>
            <ac:picMk id="2" creationId="{A68A72BA-0E43-4EFE-B2DE-6E8A3DDA80C3}"/>
          </ac:picMkLst>
        </pc:picChg>
        <pc:picChg chg="add">
          <ac:chgData name="Elísabet Lilja Haraldsdóttir" userId="f8a93ea1-7368-40b2-ba85-fe472fe35d02" providerId="ADAL" clId="{1AF38702-F681-4DC8-AAE7-0F5196DF1C32}" dt="2022-09-16T13:50:23.228" v="22" actId="22"/>
          <ac:picMkLst>
            <pc:docMk/>
            <pc:sldMk cId="1116198466" sldId="302"/>
            <ac:picMk id="4" creationId="{0DCBE632-5BDF-448C-8507-5F5F1508230D}"/>
          </ac:picMkLst>
        </pc:picChg>
      </pc:sldChg>
      <pc:sldChg chg="addSp delSp modSp new mod modTransition delAnim modAnim">
        <pc:chgData name="Elísabet Lilja Haraldsdóttir" userId="f8a93ea1-7368-40b2-ba85-fe472fe35d02" providerId="ADAL" clId="{1AF38702-F681-4DC8-AAE7-0F5196DF1C32}" dt="2022-09-16T13:41:23.963" v="16"/>
        <pc:sldMkLst>
          <pc:docMk/>
          <pc:sldMk cId="2209954984" sldId="303"/>
        </pc:sldMkLst>
        <pc:picChg chg="add del mod">
          <ac:chgData name="Elísabet Lilja Haraldsdóttir" userId="f8a93ea1-7368-40b2-ba85-fe472fe35d02" providerId="ADAL" clId="{1AF38702-F681-4DC8-AAE7-0F5196DF1C32}" dt="2022-09-16T13:32:06.132" v="3" actId="478"/>
          <ac:picMkLst>
            <pc:docMk/>
            <pc:sldMk cId="2209954984" sldId="303"/>
            <ac:picMk id="2" creationId="{B99D0A5C-783E-4BE7-B402-829B2977F06A}"/>
          </ac:picMkLst>
        </pc:picChg>
        <pc:picChg chg="add del mod">
          <ac:chgData name="Elísabet Lilja Haraldsdóttir" userId="f8a93ea1-7368-40b2-ba85-fe472fe35d02" providerId="ADAL" clId="{1AF38702-F681-4DC8-AAE7-0F5196DF1C32}" dt="2022-09-16T13:34:31.450" v="5" actId="478"/>
          <ac:picMkLst>
            <pc:docMk/>
            <pc:sldMk cId="2209954984" sldId="303"/>
            <ac:picMk id="3" creationId="{F6BE800D-A24F-43DB-ACDC-5FAA079DB339}"/>
          </ac:picMkLst>
        </pc:picChg>
        <pc:picChg chg="add del mod">
          <ac:chgData name="Elísabet Lilja Haraldsdóttir" userId="f8a93ea1-7368-40b2-ba85-fe472fe35d02" providerId="ADAL" clId="{1AF38702-F681-4DC8-AAE7-0F5196DF1C32}" dt="2022-09-16T13:35:14.220" v="7" actId="478"/>
          <ac:picMkLst>
            <pc:docMk/>
            <pc:sldMk cId="2209954984" sldId="303"/>
            <ac:picMk id="4" creationId="{2DA8F824-1C46-4319-A292-8C5294ACEB90}"/>
          </ac:picMkLst>
        </pc:picChg>
        <pc:picChg chg="add mod">
          <ac:chgData name="Elísabet Lilja Haraldsdóttir" userId="f8a93ea1-7368-40b2-ba85-fe472fe35d02" providerId="ADAL" clId="{1AF38702-F681-4DC8-AAE7-0F5196DF1C32}" dt="2022-09-16T13:41:23.963" v="16"/>
          <ac:picMkLst>
            <pc:docMk/>
            <pc:sldMk cId="2209954984" sldId="303"/>
            <ac:picMk id="5" creationId="{02B800C2-270A-4ADD-938F-0808C3F0856A}"/>
          </ac:picMkLst>
        </pc:picChg>
      </pc:sldChg>
      <pc:sldChg chg="addSp delSp modSp new mod">
        <pc:chgData name="Elísabet Lilja Haraldsdóttir" userId="f8a93ea1-7368-40b2-ba85-fe472fe35d02" providerId="ADAL" clId="{1AF38702-F681-4DC8-AAE7-0F5196DF1C32}" dt="2022-09-16T13:40:26.202" v="15" actId="22"/>
        <pc:sldMkLst>
          <pc:docMk/>
          <pc:sldMk cId="1365154651" sldId="304"/>
        </pc:sldMkLst>
        <pc:picChg chg="add del mod modCrop">
          <ac:chgData name="Elísabet Lilja Haraldsdóttir" userId="f8a93ea1-7368-40b2-ba85-fe472fe35d02" providerId="ADAL" clId="{1AF38702-F681-4DC8-AAE7-0F5196DF1C32}" dt="2022-09-16T13:39:41.193" v="14" actId="478"/>
          <ac:picMkLst>
            <pc:docMk/>
            <pc:sldMk cId="1365154651" sldId="304"/>
            <ac:picMk id="3" creationId="{194F22C4-EE60-412A-8758-5CB258D617A8}"/>
          </ac:picMkLst>
        </pc:picChg>
        <pc:picChg chg="add">
          <ac:chgData name="Elísabet Lilja Haraldsdóttir" userId="f8a93ea1-7368-40b2-ba85-fe472fe35d02" providerId="ADAL" clId="{1AF38702-F681-4DC8-AAE7-0F5196DF1C32}" dt="2022-09-16T13:40:26.202" v="15" actId="22"/>
          <ac:picMkLst>
            <pc:docMk/>
            <pc:sldMk cId="1365154651" sldId="304"/>
            <ac:picMk id="5" creationId="{555B8D35-15BB-45C4-BA88-4F8BB35F6E97}"/>
          </ac:picMkLst>
        </pc:picChg>
      </pc:sldChg>
      <pc:sldChg chg="addSp modSp new modTransition modAnim">
        <pc:chgData name="Elísabet Lilja Haraldsdóttir" userId="f8a93ea1-7368-40b2-ba85-fe472fe35d02" providerId="ADAL" clId="{1AF38702-F681-4DC8-AAE7-0F5196DF1C32}" dt="2022-09-16T13:43:42.745" v="18"/>
        <pc:sldMkLst>
          <pc:docMk/>
          <pc:sldMk cId="3997901345" sldId="305"/>
        </pc:sldMkLst>
        <pc:picChg chg="add mod">
          <ac:chgData name="Elísabet Lilja Haraldsdóttir" userId="f8a93ea1-7368-40b2-ba85-fe472fe35d02" providerId="ADAL" clId="{1AF38702-F681-4DC8-AAE7-0F5196DF1C32}" dt="2022-09-16T13:43:42.745" v="18"/>
          <ac:picMkLst>
            <pc:docMk/>
            <pc:sldMk cId="3997901345" sldId="305"/>
            <ac:picMk id="2" creationId="{39D9904A-ABF2-480D-B58B-90BD40CD294C}"/>
          </ac:picMkLst>
        </pc:picChg>
      </pc:sldChg>
      <pc:sldChg chg="addSp modSp new modTransition modAnim">
        <pc:chgData name="Elísabet Lilja Haraldsdóttir" userId="f8a93ea1-7368-40b2-ba85-fe472fe35d02" providerId="ADAL" clId="{1AF38702-F681-4DC8-AAE7-0F5196DF1C32}" dt="2022-09-16T13:46:26.551" v="20"/>
        <pc:sldMkLst>
          <pc:docMk/>
          <pc:sldMk cId="3017303895" sldId="306"/>
        </pc:sldMkLst>
        <pc:picChg chg="add mod">
          <ac:chgData name="Elísabet Lilja Haraldsdóttir" userId="f8a93ea1-7368-40b2-ba85-fe472fe35d02" providerId="ADAL" clId="{1AF38702-F681-4DC8-AAE7-0F5196DF1C32}" dt="2022-09-16T13:46:26.551" v="20"/>
          <ac:picMkLst>
            <pc:docMk/>
            <pc:sldMk cId="3017303895" sldId="306"/>
            <ac:picMk id="2" creationId="{68BAF63B-6632-4103-94B2-03F7FBF1032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7FA9104-0E5D-47CC-AE6E-61850DFAE05F}" type="datetimeFigureOut">
              <a:rPr lang="is-IS"/>
              <a:pPr>
                <a:defRPr/>
              </a:pPr>
              <a:t>26.05.2023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s-I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s-I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90FE361-467E-4F98-AE70-5A555EE51219}" type="slidenum">
              <a:rPr lang="is-IS"/>
              <a:pPr>
                <a:defRPr/>
              </a:pPr>
              <a:t>‹#›</a:t>
            </a:fld>
            <a:endParaRPr lang="is-I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42875"/>
          </a:xfrm>
          <a:prstGeom prst="rect">
            <a:avLst/>
          </a:prstGeom>
          <a:solidFill>
            <a:srgbClr val="CBC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/>
          </a:p>
        </p:txBody>
      </p:sp>
      <p:sp>
        <p:nvSpPr>
          <p:cNvPr id="5" name="Rectangle 4"/>
          <p:cNvSpPr/>
          <p:nvPr userDrawn="1"/>
        </p:nvSpPr>
        <p:spPr>
          <a:xfrm>
            <a:off x="0" y="6715125"/>
            <a:ext cx="9144000" cy="142875"/>
          </a:xfrm>
          <a:prstGeom prst="rect">
            <a:avLst/>
          </a:prstGeom>
          <a:solidFill>
            <a:srgbClr val="C11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B6C88-2C54-4874-88A8-599326251018}" type="datetimeFigureOut">
              <a:rPr lang="is-IS"/>
              <a:pPr>
                <a:defRPr/>
              </a:pPr>
              <a:t>26.05.2023</a:t>
            </a:fld>
            <a:endParaRPr lang="is-I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r>
              <a:rPr lang="is-IS"/>
              <a:t>Landspítali mannauðssvið – </a:t>
            </a:r>
          </a:p>
          <a:p>
            <a:pPr>
              <a:defRPr/>
            </a:pPr>
            <a:r>
              <a:rPr lang="is-IS"/>
              <a:t>Kynning fyrir nýtt starfsfólk</a:t>
            </a:r>
          </a:p>
          <a:p>
            <a:pPr>
              <a:defRPr/>
            </a:pPr>
            <a:endParaRPr lang="is-I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74FF0-798C-4265-A3F2-8221BF98233D}" type="slidenum">
              <a:rPr lang="is-IS"/>
              <a:pPr>
                <a:defRPr/>
              </a:pPr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42875"/>
          </a:xfrm>
          <a:prstGeom prst="rect">
            <a:avLst/>
          </a:prstGeom>
          <a:solidFill>
            <a:srgbClr val="CBC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F650D-3F42-46EE-86BF-2BEBC548ABAA}" type="datetimeFigureOut">
              <a:rPr lang="is-IS"/>
              <a:pPr>
                <a:defRPr/>
              </a:pPr>
              <a:t>26.05.2023</a:t>
            </a:fld>
            <a:endParaRPr lang="is-I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144B5-BC6B-43C6-8E95-3CA34AA49C5D}" type="slidenum">
              <a:rPr lang="is-IS"/>
              <a:pPr>
                <a:defRPr/>
              </a:pPr>
              <a:t>‹#›</a:t>
            </a:fld>
            <a:endParaRPr lang="is-I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r>
              <a:rPr lang="is-IS"/>
              <a:t>Landspítali mannauðssvið – </a:t>
            </a:r>
          </a:p>
          <a:p>
            <a:pPr>
              <a:defRPr/>
            </a:pPr>
            <a:r>
              <a:rPr lang="is-IS"/>
              <a:t>Kynning fyrir nýtt starfsfólk</a:t>
            </a:r>
          </a:p>
          <a:p>
            <a:pPr>
              <a:defRPr/>
            </a:pPr>
            <a:endParaRPr lang="is-I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6324601"/>
            <a:ext cx="9144000" cy="533399"/>
            <a:chOff x="0" y="6324601"/>
            <a:chExt cx="9144000" cy="533399"/>
          </a:xfrm>
        </p:grpSpPr>
        <p:sp>
          <p:nvSpPr>
            <p:cNvPr id="10" name="Rectangle 9"/>
            <p:cNvSpPr/>
            <p:nvPr userDrawn="1"/>
          </p:nvSpPr>
          <p:spPr>
            <a:xfrm>
              <a:off x="0" y="6715125"/>
              <a:ext cx="9144000" cy="142875"/>
            </a:xfrm>
            <a:prstGeom prst="rect">
              <a:avLst/>
            </a:prstGeom>
            <a:solidFill>
              <a:srgbClr val="C11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s-IS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199" y="6324601"/>
              <a:ext cx="653509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9C877-CCD3-4EB4-B65E-E1A5C32BA17A}" type="datetimeFigureOut">
              <a:rPr lang="is-IS"/>
              <a:pPr>
                <a:defRPr/>
              </a:pPr>
              <a:t>26.05.2023</a:t>
            </a:fld>
            <a:endParaRPr lang="is-I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662B9-2063-4FA8-9E36-25C780E3D4B6}" type="slidenum">
              <a:rPr lang="is-IS"/>
              <a:pPr>
                <a:defRPr/>
              </a:pPr>
              <a:t>‹#›</a:t>
            </a:fld>
            <a:endParaRPr 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r>
              <a:rPr lang="is-IS"/>
              <a:t>Landspítali mannauðssvið – </a:t>
            </a:r>
          </a:p>
          <a:p>
            <a:pPr>
              <a:defRPr/>
            </a:pPr>
            <a:r>
              <a:rPr lang="is-IS"/>
              <a:t>Kynning fyrir nýtt starfsfólk</a:t>
            </a:r>
          </a:p>
          <a:p>
            <a:pPr>
              <a:defRPr/>
            </a:pPr>
            <a:endParaRPr lang="is-I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6324601"/>
            <a:ext cx="9144000" cy="533399"/>
            <a:chOff x="0" y="6324601"/>
            <a:chExt cx="9144000" cy="533399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6715125"/>
              <a:ext cx="9144000" cy="142875"/>
            </a:xfrm>
            <a:prstGeom prst="rect">
              <a:avLst/>
            </a:prstGeom>
            <a:solidFill>
              <a:srgbClr val="C11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s-IS"/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199" y="6324601"/>
              <a:ext cx="653509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42875"/>
          </a:xfrm>
          <a:prstGeom prst="rect">
            <a:avLst/>
          </a:prstGeom>
          <a:solidFill>
            <a:srgbClr val="CBC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/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3276600" y="6416675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3015EF3E-CD87-42F2-84E1-44542DA9078D}" type="datetime1">
              <a:rPr lang="is-IS" sz="1200" smtClean="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26.05.2023</a:t>
            </a:fld>
            <a:endParaRPr lang="is-IS" sz="1200">
              <a:latin typeface="+mn-lt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553200" y="6421438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7A0586E-0DC4-4969-A99B-BDD447534311}" type="slidenum">
              <a:rPr lang="is-IS" sz="1200" smtClean="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is-IS" sz="12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D4F4F-435C-4FE8-8102-08A2595F8177}" type="slidenum">
              <a:rPr lang="is-IS"/>
              <a:pPr>
                <a:defRPr/>
              </a:pPr>
              <a:t>‹#›</a:t>
            </a:fld>
            <a:endParaRPr lang="is-I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6324601"/>
            <a:ext cx="9144000" cy="533399"/>
            <a:chOff x="0" y="6324601"/>
            <a:chExt cx="9144000" cy="533399"/>
          </a:xfrm>
        </p:grpSpPr>
        <p:sp>
          <p:nvSpPr>
            <p:cNvPr id="11" name="Rectangle 10"/>
            <p:cNvSpPr/>
            <p:nvPr userDrawn="1"/>
          </p:nvSpPr>
          <p:spPr>
            <a:xfrm>
              <a:off x="0" y="6715125"/>
              <a:ext cx="9144000" cy="142875"/>
            </a:xfrm>
            <a:prstGeom prst="rect">
              <a:avLst/>
            </a:prstGeom>
            <a:solidFill>
              <a:srgbClr val="C11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s-IS"/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199" y="6324601"/>
              <a:ext cx="653509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15EC5-365C-43BC-876E-9AAC2BF6BDF2}" type="datetimeFigureOut">
              <a:rPr lang="is-IS"/>
              <a:pPr>
                <a:defRPr/>
              </a:pPr>
              <a:t>26.05.2023</a:t>
            </a:fld>
            <a:endParaRPr lang="is-I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B1E2B-6E7B-43FF-A0CD-85538770FA30}" type="slidenum">
              <a:rPr lang="is-IS"/>
              <a:pPr>
                <a:defRPr/>
              </a:pPr>
              <a:t>‹#›</a:t>
            </a:fld>
            <a:endParaRPr 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r>
              <a:rPr lang="is-IS"/>
              <a:t>Landspítali mannauðssvið – </a:t>
            </a:r>
          </a:p>
          <a:p>
            <a:pPr>
              <a:defRPr/>
            </a:pPr>
            <a:r>
              <a:rPr lang="is-IS"/>
              <a:t>Kynning fyrir nýtt starfsfólk</a:t>
            </a:r>
          </a:p>
          <a:p>
            <a:pPr>
              <a:defRPr/>
            </a:pPr>
            <a:endParaRPr lang="is-I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142875"/>
          </a:xfrm>
          <a:prstGeom prst="rect">
            <a:avLst/>
          </a:prstGeom>
          <a:solidFill>
            <a:srgbClr val="CBC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/>
          </a:p>
        </p:txBody>
      </p:sp>
      <p:sp>
        <p:nvSpPr>
          <p:cNvPr id="6" name="Rectangle 5"/>
          <p:cNvSpPr/>
          <p:nvPr userDrawn="1"/>
        </p:nvSpPr>
        <p:spPr>
          <a:xfrm>
            <a:off x="0" y="6715125"/>
            <a:ext cx="9144000" cy="142875"/>
          </a:xfrm>
          <a:prstGeom prst="rect">
            <a:avLst/>
          </a:prstGeom>
          <a:solidFill>
            <a:srgbClr val="C11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02577-3F18-4DA8-92F6-99E765278216}" type="datetimeFigureOut">
              <a:rPr lang="is-IS"/>
              <a:pPr>
                <a:defRPr/>
              </a:pPr>
              <a:t>26.05.2023</a:t>
            </a:fld>
            <a:endParaRPr lang="is-I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0C830-2286-4E4B-BBB4-CC1E40348B73}" type="slidenum">
              <a:rPr lang="is-IS"/>
              <a:pPr>
                <a:defRPr/>
              </a:pPr>
              <a:t>‹#›</a:t>
            </a:fld>
            <a:endParaRPr lang="is-I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r>
              <a:rPr lang="is-IS"/>
              <a:t>Landspítali mannauðssvið – </a:t>
            </a:r>
          </a:p>
          <a:p>
            <a:pPr>
              <a:defRPr/>
            </a:pPr>
            <a:r>
              <a:rPr lang="is-IS"/>
              <a:t>Kynning fyrir nýtt starfsfólk</a:t>
            </a:r>
          </a:p>
          <a:p>
            <a:pPr>
              <a:defRPr/>
            </a:pPr>
            <a:endParaRPr lang="is-I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42875"/>
          </a:xfrm>
          <a:prstGeom prst="rect">
            <a:avLst/>
          </a:prstGeom>
          <a:solidFill>
            <a:srgbClr val="CBC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/>
          </a:p>
        </p:txBody>
      </p:sp>
      <p:sp>
        <p:nvSpPr>
          <p:cNvPr id="8" name="Rectangle 7"/>
          <p:cNvSpPr/>
          <p:nvPr userDrawn="1"/>
        </p:nvSpPr>
        <p:spPr>
          <a:xfrm>
            <a:off x="0" y="6715125"/>
            <a:ext cx="9144000" cy="142875"/>
          </a:xfrm>
          <a:prstGeom prst="rect">
            <a:avLst/>
          </a:prstGeom>
          <a:solidFill>
            <a:srgbClr val="C11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4DFDA-C134-47F6-8953-0327FE650DA7}" type="datetimeFigureOut">
              <a:rPr lang="is-IS"/>
              <a:pPr>
                <a:defRPr/>
              </a:pPr>
              <a:t>26.05.2023</a:t>
            </a:fld>
            <a:endParaRPr lang="is-I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256A8-A7BE-4B1E-8CB0-1821C4181550}" type="slidenum">
              <a:rPr lang="is-IS"/>
              <a:pPr>
                <a:defRPr/>
              </a:pPr>
              <a:t>‹#›</a:t>
            </a:fld>
            <a:endParaRPr lang="is-I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r>
              <a:rPr lang="is-IS"/>
              <a:t>Landspítali mannauðssvið – </a:t>
            </a:r>
          </a:p>
          <a:p>
            <a:pPr>
              <a:defRPr/>
            </a:pPr>
            <a:r>
              <a:rPr lang="is-IS"/>
              <a:t>Kynning fyrir nýtt starfsfólk</a:t>
            </a:r>
          </a:p>
          <a:p>
            <a:pPr>
              <a:defRPr/>
            </a:pPr>
            <a:endParaRPr lang="is-I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142875"/>
          </a:xfrm>
          <a:prstGeom prst="rect">
            <a:avLst/>
          </a:prstGeom>
          <a:solidFill>
            <a:srgbClr val="CBC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BA92D-5148-4055-9B83-23A60FEC791F}" type="datetimeFigureOut">
              <a:rPr lang="is-IS"/>
              <a:pPr>
                <a:defRPr/>
              </a:pPr>
              <a:t>26.05.2023</a:t>
            </a:fld>
            <a:endParaRPr lang="is-I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EA66C-68F1-4D03-A4DD-DD3A76016935}" type="slidenum">
              <a:rPr lang="is-IS"/>
              <a:pPr>
                <a:defRPr/>
              </a:pPr>
              <a:t>‹#›</a:t>
            </a:fld>
            <a:endParaRPr lang="is-I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r>
              <a:rPr lang="is-IS"/>
              <a:t>Landspítali mannauðssvið – </a:t>
            </a:r>
          </a:p>
          <a:p>
            <a:pPr>
              <a:defRPr/>
            </a:pPr>
            <a:r>
              <a:rPr lang="is-IS"/>
              <a:t>Kynning fyrir nýtt starfsfólk</a:t>
            </a:r>
          </a:p>
          <a:p>
            <a:pPr>
              <a:defRPr/>
            </a:pPr>
            <a:endParaRPr lang="is-I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6324601"/>
            <a:ext cx="9144000" cy="533399"/>
            <a:chOff x="0" y="6324601"/>
            <a:chExt cx="9144000" cy="533399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6715125"/>
              <a:ext cx="9144000" cy="142875"/>
            </a:xfrm>
            <a:prstGeom prst="rect">
              <a:avLst/>
            </a:prstGeom>
            <a:solidFill>
              <a:srgbClr val="C11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s-IS"/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199" y="6324601"/>
              <a:ext cx="653509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142875"/>
          </a:xfrm>
          <a:prstGeom prst="rect">
            <a:avLst/>
          </a:prstGeom>
          <a:solidFill>
            <a:srgbClr val="CBC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C5EFB-3666-4B11-A30E-49F77F9ABEA6}" type="datetimeFigureOut">
              <a:rPr lang="is-IS"/>
              <a:pPr>
                <a:defRPr/>
              </a:pPr>
              <a:t>26.05.2023</a:t>
            </a:fld>
            <a:endParaRPr lang="is-I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CEB4F-BB30-4919-A930-96D9B5C71C82}" type="slidenum">
              <a:rPr lang="is-IS"/>
              <a:pPr>
                <a:defRPr/>
              </a:pPr>
              <a:t>‹#›</a:t>
            </a:fld>
            <a:endParaRPr 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r>
              <a:rPr lang="is-IS"/>
              <a:t>Landspítali mannauðssvið – </a:t>
            </a:r>
          </a:p>
          <a:p>
            <a:pPr>
              <a:defRPr/>
            </a:pPr>
            <a:r>
              <a:rPr lang="is-IS"/>
              <a:t>Kynning fyrir nýtt starfsfólk</a:t>
            </a:r>
          </a:p>
          <a:p>
            <a:pPr>
              <a:defRPr/>
            </a:pPr>
            <a:endParaRPr lang="is-I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6324601"/>
            <a:ext cx="9144000" cy="533399"/>
            <a:chOff x="0" y="6324601"/>
            <a:chExt cx="9144000" cy="533399"/>
          </a:xfrm>
        </p:grpSpPr>
        <p:sp>
          <p:nvSpPr>
            <p:cNvPr id="3" name="Rectangle 2"/>
            <p:cNvSpPr/>
            <p:nvPr userDrawn="1"/>
          </p:nvSpPr>
          <p:spPr>
            <a:xfrm>
              <a:off x="0" y="6715125"/>
              <a:ext cx="9144000" cy="142875"/>
            </a:xfrm>
            <a:prstGeom prst="rect">
              <a:avLst/>
            </a:prstGeom>
            <a:solidFill>
              <a:srgbClr val="C11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s-IS"/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199" y="6324601"/>
              <a:ext cx="653509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142875"/>
          </a:xfrm>
          <a:prstGeom prst="rect">
            <a:avLst/>
          </a:prstGeom>
          <a:solidFill>
            <a:srgbClr val="CBC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5A206-49A3-404A-A576-F213B37E5EE2}" type="datetimeFigureOut">
              <a:rPr lang="is-IS"/>
              <a:pPr>
                <a:defRPr/>
              </a:pPr>
              <a:t>26.05.2023</a:t>
            </a:fld>
            <a:endParaRPr lang="is-I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8DA36-D749-49FE-BEFA-9FB9086B8FBA}" type="slidenum">
              <a:rPr lang="is-IS"/>
              <a:pPr>
                <a:defRPr/>
              </a:pPr>
              <a:t>‹#›</a:t>
            </a:fld>
            <a:endParaRPr lang="is-I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r>
              <a:rPr lang="is-IS"/>
              <a:t>Landspítali mannauðssvið – </a:t>
            </a:r>
          </a:p>
          <a:p>
            <a:pPr>
              <a:defRPr/>
            </a:pPr>
            <a:r>
              <a:rPr lang="is-IS"/>
              <a:t>Kynning fyrir nýtt starfsfólk</a:t>
            </a:r>
          </a:p>
          <a:p>
            <a:pPr>
              <a:defRPr/>
            </a:pPr>
            <a:endParaRPr lang="is-I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6324601"/>
            <a:ext cx="9144000" cy="533399"/>
            <a:chOff x="0" y="6324601"/>
            <a:chExt cx="9144000" cy="533399"/>
          </a:xfrm>
        </p:grpSpPr>
        <p:sp>
          <p:nvSpPr>
            <p:cNvPr id="11" name="Rectangle 10"/>
            <p:cNvSpPr/>
            <p:nvPr userDrawn="1"/>
          </p:nvSpPr>
          <p:spPr>
            <a:xfrm>
              <a:off x="0" y="6715125"/>
              <a:ext cx="9144000" cy="142875"/>
            </a:xfrm>
            <a:prstGeom prst="rect">
              <a:avLst/>
            </a:prstGeom>
            <a:solidFill>
              <a:srgbClr val="C11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s-IS"/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199" y="6324601"/>
              <a:ext cx="653509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142875"/>
          </a:xfrm>
          <a:prstGeom prst="rect">
            <a:avLst/>
          </a:prstGeom>
          <a:solidFill>
            <a:srgbClr val="CBC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s-I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74D67-3E18-4C17-93A4-96C04D66A62C}" type="datetimeFigureOut">
              <a:rPr lang="is-IS"/>
              <a:pPr>
                <a:defRPr/>
              </a:pPr>
              <a:t>26.05.2023</a:t>
            </a:fld>
            <a:endParaRPr lang="is-I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74830-4212-4463-9757-2DC3DCCAF2C4}" type="slidenum">
              <a:rPr lang="is-IS"/>
              <a:pPr>
                <a:defRPr/>
              </a:pPr>
              <a:t>‹#›</a:t>
            </a:fld>
            <a:endParaRPr lang="is-I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r>
              <a:rPr lang="is-IS"/>
              <a:t>Landspítali mannauðssvið – </a:t>
            </a:r>
          </a:p>
          <a:p>
            <a:pPr>
              <a:defRPr/>
            </a:pPr>
            <a:r>
              <a:rPr lang="is-IS"/>
              <a:t>Kynning fyrir nýtt starfsfólk</a:t>
            </a:r>
          </a:p>
          <a:p>
            <a:pPr>
              <a:defRPr/>
            </a:pPr>
            <a:endParaRPr lang="is-I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6324601"/>
            <a:ext cx="9144000" cy="533399"/>
            <a:chOff x="0" y="6324601"/>
            <a:chExt cx="9144000" cy="533399"/>
          </a:xfrm>
        </p:grpSpPr>
        <p:sp>
          <p:nvSpPr>
            <p:cNvPr id="11" name="Rectangle 10"/>
            <p:cNvSpPr/>
            <p:nvPr userDrawn="1"/>
          </p:nvSpPr>
          <p:spPr>
            <a:xfrm>
              <a:off x="0" y="6715125"/>
              <a:ext cx="9144000" cy="142875"/>
            </a:xfrm>
            <a:prstGeom prst="rect">
              <a:avLst/>
            </a:prstGeom>
            <a:solidFill>
              <a:srgbClr val="C11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s-IS"/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199" y="6324601"/>
              <a:ext cx="653509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B019F23-E018-4567-B3A3-99010298E224}" type="datetimeFigureOut">
              <a:rPr lang="is-IS"/>
              <a:pPr>
                <a:defRPr/>
              </a:pPr>
              <a:t>26.05.2023</a:t>
            </a:fld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CC07CAE-66B2-49BF-8455-19E9014E9345}" type="slidenum">
              <a:rPr lang="is-IS"/>
              <a:pPr>
                <a:defRPr/>
              </a:pPr>
              <a:t>‹#›</a:t>
            </a:fld>
            <a:endParaRPr lang="is-I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142875"/>
          </a:xfrm>
          <a:prstGeom prst="rect">
            <a:avLst/>
          </a:prstGeom>
          <a:solidFill>
            <a:srgbClr val="CBC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/>
          </a:p>
        </p:txBody>
      </p:sp>
      <p:sp>
        <p:nvSpPr>
          <p:cNvPr id="8" name="Rectangle 7"/>
          <p:cNvSpPr/>
          <p:nvPr userDrawn="1"/>
        </p:nvSpPr>
        <p:spPr>
          <a:xfrm>
            <a:off x="0" y="6715125"/>
            <a:ext cx="9144000" cy="142875"/>
          </a:xfrm>
          <a:prstGeom prst="rect">
            <a:avLst/>
          </a:prstGeom>
          <a:solidFill>
            <a:srgbClr val="C11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s-IS"/>
              <a:t>Landspítali mannauðssvið – </a:t>
            </a:r>
          </a:p>
          <a:p>
            <a:pPr>
              <a:defRPr/>
            </a:pPr>
            <a:r>
              <a:rPr lang="is-IS"/>
              <a:t>Kynning fyrir nýtt starfsfólk</a:t>
            </a:r>
          </a:p>
          <a:p>
            <a:pPr>
              <a:defRPr/>
            </a:pPr>
            <a:endParaRPr lang="is-I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ocrative.com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gov.vinnustund.i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84259F-FE14-43F1-AEB6-449AA73941FA}" type="slidenum">
              <a:rPr lang="is-IS"/>
              <a:pPr/>
              <a:t>1</a:t>
            </a:fld>
            <a:endParaRPr lang="is-IS"/>
          </a:p>
        </p:txBody>
      </p:sp>
      <p:sp>
        <p:nvSpPr>
          <p:cNvPr id="45059" name="Title 1"/>
          <p:cNvSpPr>
            <a:spLocks noGrp="1"/>
          </p:cNvSpPr>
          <p:nvPr>
            <p:ph type="title" idx="4294967295"/>
          </p:nvPr>
        </p:nvSpPr>
        <p:spPr>
          <a:xfrm>
            <a:off x="0" y="1125538"/>
            <a:ext cx="8229600" cy="8794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is-IS" b="1">
                <a:solidFill>
                  <a:srgbClr val="9B0B2E"/>
                </a:solidFill>
              </a:rPr>
              <a:t>Vinnustund – Oracle/Orri</a:t>
            </a:r>
            <a:br>
              <a:rPr lang="is-IS" sz="4000" b="1"/>
            </a:br>
            <a:endParaRPr lang="is-IS" sz="4000"/>
          </a:p>
        </p:txBody>
      </p:sp>
      <p:sp>
        <p:nvSpPr>
          <p:cNvPr id="13318" name="TextBox 4"/>
          <p:cNvSpPr txBox="1">
            <a:spLocks noChangeArrowheads="1"/>
          </p:cNvSpPr>
          <p:nvPr/>
        </p:nvSpPr>
        <p:spPr bwMode="auto">
          <a:xfrm>
            <a:off x="5486401" y="5095875"/>
            <a:ext cx="28955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s-IS"/>
              <a:t>Elísabet Lilja Haraldsdóttir</a:t>
            </a:r>
          </a:p>
          <a:p>
            <a:pPr algn="r"/>
            <a:r>
              <a:rPr lang="is-IS"/>
              <a:t>Heilbrigðisgagnafræðingur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52600" y="2590800"/>
            <a:ext cx="586740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s-IS"/>
              <a:t>Ekki með aðgang að Orra-Vinnustund í Leynihólfinu?</a:t>
            </a:r>
          </a:p>
          <a:p>
            <a:endParaRPr lang="is-IS"/>
          </a:p>
          <a:p>
            <a:r>
              <a:rPr lang="is-IS"/>
              <a:t>Senda póst á </a:t>
            </a:r>
            <a:r>
              <a:rPr lang="is-IS">
                <a:solidFill>
                  <a:srgbClr val="C00000"/>
                </a:solidFill>
              </a:rPr>
              <a:t>adgangur@landspitali.is</a:t>
            </a:r>
            <a:endParaRPr lang="en-US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02B800C2-270A-4ADD-938F-0808C3F085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9798"/>
          <a:stretch/>
        </p:blipFill>
        <p:spPr>
          <a:xfrm>
            <a:off x="257175" y="2869278"/>
            <a:ext cx="8629650" cy="33029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2E623C-B3B5-47D9-BD18-231D56E1B93A}"/>
              </a:ext>
            </a:extLst>
          </p:cNvPr>
          <p:cNvSpPr txBox="1"/>
          <p:nvPr/>
        </p:nvSpPr>
        <p:spPr>
          <a:xfrm>
            <a:off x="339119" y="1088192"/>
            <a:ext cx="84657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2400">
                <a:latin typeface="+mn-lt"/>
              </a:rPr>
              <a:t>Starfsmaður var ekki í vinnu: engin færsla í Vinnustund (auð lína)</a:t>
            </a:r>
            <a:br>
              <a:rPr lang="is-IS" sz="2400">
                <a:latin typeface="+mn-lt"/>
              </a:rPr>
            </a:br>
            <a:endParaRPr lang="is-IS" sz="2400">
              <a:latin typeface="+mn-lt"/>
            </a:endParaRPr>
          </a:p>
          <a:p>
            <a:pPr marL="628650" indent="-628650"/>
            <a:r>
              <a:rPr lang="is-IS" sz="2400">
                <a:latin typeface="+mn-lt"/>
              </a:rPr>
              <a:t>Lagfæring: smella á plúsinn fyrir framan daginn og velja tegund fjarvistar (staðarvaktafrí, veikindi o.s.fr.)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0F04BD-4D76-4323-A87D-BD36CABAB3B1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792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s-IS">
                <a:solidFill>
                  <a:srgbClr val="9B0B2E"/>
                </a:solidFill>
              </a:rPr>
              <a:t>Lagfæringar í Vinnustund </a:t>
            </a:r>
            <a:endParaRPr lang="en-US">
              <a:solidFill>
                <a:srgbClr val="9B0B2E"/>
              </a:solidFill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1740357-5179-48D2-8494-3E661E4E10F5}"/>
              </a:ext>
            </a:extLst>
          </p:cNvPr>
          <p:cNvSpPr/>
          <p:nvPr/>
        </p:nvSpPr>
        <p:spPr>
          <a:xfrm>
            <a:off x="7696200" y="452602"/>
            <a:ext cx="457200" cy="457200"/>
          </a:xfrm>
          <a:prstGeom prst="flowChart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0995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80"/>
    </mc:Choice>
    <mc:Fallback xmlns="">
      <p:transition spd="slow" advTm="51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39D9904A-ABF2-480D-B58B-90BD40CD29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7500"/>
          <a:stretch/>
        </p:blipFill>
        <p:spPr>
          <a:xfrm>
            <a:off x="257175" y="2743200"/>
            <a:ext cx="8629650" cy="3429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C26D543-A222-4A7F-970F-C2B13B7BFC9B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792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s-IS">
                <a:solidFill>
                  <a:srgbClr val="9B0B2E"/>
                </a:solidFill>
              </a:rPr>
              <a:t>Lagfæringar í Vinnustund</a:t>
            </a:r>
            <a:endParaRPr lang="en-US">
              <a:solidFill>
                <a:srgbClr val="9B0B2E"/>
              </a:solidFill>
            </a:endParaRP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AEAA65CD-42E0-4E7F-B4F5-847E3958BEAE}"/>
              </a:ext>
            </a:extLst>
          </p:cNvPr>
          <p:cNvSpPr/>
          <p:nvPr/>
        </p:nvSpPr>
        <p:spPr>
          <a:xfrm>
            <a:off x="7696200" y="457200"/>
            <a:ext cx="457200" cy="457200"/>
          </a:xfrm>
          <a:prstGeom prst="flowChart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9CF5F7-927C-4017-ACBA-7C70FFDA2640}"/>
              </a:ext>
            </a:extLst>
          </p:cNvPr>
          <p:cNvSpPr txBox="1"/>
          <p:nvPr/>
        </p:nvSpPr>
        <p:spPr>
          <a:xfrm>
            <a:off x="457200" y="1138975"/>
            <a:ext cx="80010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2400">
                <a:latin typeface="+mn-lt"/>
              </a:rPr>
              <a:t>Starfsmaður var í vinnu en gleymdi að stimpla sig inn: það er færsla í Vinnustund en hún er röng</a:t>
            </a:r>
          </a:p>
          <a:p>
            <a:endParaRPr lang="is-IS" sz="1000">
              <a:latin typeface="+mn-lt"/>
            </a:endParaRPr>
          </a:p>
          <a:p>
            <a:r>
              <a:rPr lang="is-IS" sz="2400">
                <a:latin typeface="+mn-lt"/>
              </a:rPr>
              <a:t>Lagfæring: smella á færsluna sjálfa og leiðrétta tímann</a:t>
            </a:r>
          </a:p>
        </p:txBody>
      </p:sp>
    </p:spTree>
    <p:extLst>
      <p:ext uri="{BB962C8B-B14F-4D97-AF65-F5344CB8AC3E}">
        <p14:creationId xmlns:p14="http://schemas.microsoft.com/office/powerpoint/2010/main" val="399790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53"/>
    </mc:Choice>
    <mc:Fallback xmlns="">
      <p:transition spd="slow" advTm="5605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68BAF63B-6632-4103-94B2-03F7FBF103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7500"/>
          <a:stretch/>
        </p:blipFill>
        <p:spPr>
          <a:xfrm>
            <a:off x="257175" y="2743200"/>
            <a:ext cx="8629650" cy="3429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264181B-CFB6-47E7-BDC4-63ECF5137796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792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s-IS">
                <a:solidFill>
                  <a:srgbClr val="9B0B2E"/>
                </a:solidFill>
              </a:rPr>
              <a:t>Lagfæringar í Vinnustund</a:t>
            </a:r>
            <a:endParaRPr lang="en-US">
              <a:solidFill>
                <a:srgbClr val="9B0B2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56A5C7-D452-4BA7-88FA-E858CE11EE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236" y="457200"/>
            <a:ext cx="479163" cy="5155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48257D-DC96-4C43-8F48-46792D96416F}"/>
              </a:ext>
            </a:extLst>
          </p:cNvPr>
          <p:cNvSpPr txBox="1"/>
          <p:nvPr/>
        </p:nvSpPr>
        <p:spPr>
          <a:xfrm>
            <a:off x="457200" y="1043226"/>
            <a:ext cx="7848600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2400">
                <a:latin typeface="+mn-lt"/>
              </a:rPr>
              <a:t>Starfsmaður mætti seinna/fór fyrr  (t.d. tími hjá tannlækni). Það er færsla í Vinnustund en hún er of stutt.</a:t>
            </a:r>
          </a:p>
          <a:p>
            <a:endParaRPr lang="is-IS" sz="1000">
              <a:latin typeface="+mn-lt"/>
            </a:endParaRPr>
          </a:p>
          <a:p>
            <a:r>
              <a:rPr lang="is-IS" sz="2400">
                <a:latin typeface="+mn-lt"/>
              </a:rPr>
              <a:t>Lagfæring: smella á plúsinn fyrir framan færsluna og færa inn tegund fjarvistar</a:t>
            </a:r>
          </a:p>
        </p:txBody>
      </p:sp>
    </p:spTree>
    <p:extLst>
      <p:ext uri="{BB962C8B-B14F-4D97-AF65-F5344CB8AC3E}">
        <p14:creationId xmlns:p14="http://schemas.microsoft.com/office/powerpoint/2010/main" val="301730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76"/>
    </mc:Choice>
    <mc:Fallback xmlns="">
      <p:transition spd="slow" advTm="6357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sz="3600">
                <a:solidFill>
                  <a:srgbClr val="9B0B2E"/>
                </a:solidFill>
              </a:rPr>
              <a:t>Hvernig sé ég hvernig leyfin mín standa?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0" y="3505200"/>
            <a:ext cx="1371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705600" y="3810000"/>
            <a:ext cx="1371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2793EB-6769-4E05-B0A9-E295E8E5B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90800"/>
            <a:ext cx="1943371" cy="22386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C7AFA2-AA07-497E-B7EC-4C9FF9DD8760}"/>
              </a:ext>
            </a:extLst>
          </p:cNvPr>
          <p:cNvSpPr txBox="1"/>
          <p:nvPr/>
        </p:nvSpPr>
        <p:spPr>
          <a:xfrm>
            <a:off x="4076700" y="3821668"/>
            <a:ext cx="28194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s-IS"/>
              <a:t>Smella á </a:t>
            </a:r>
            <a:r>
              <a:rPr lang="is-IS">
                <a:solidFill>
                  <a:schemeClr val="tx2">
                    <a:lumMod val="60000"/>
                    <a:lumOff val="40000"/>
                  </a:schemeClr>
                </a:solidFill>
              </a:rPr>
              <a:t>Leyfi</a:t>
            </a:r>
            <a:r>
              <a:rPr lang="is-IS"/>
              <a:t> í listanum</a:t>
            </a:r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5B621B-F2DE-46FA-8BDB-2E1FC489BE02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1790700" y="3909857"/>
            <a:ext cx="2286000" cy="9647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333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F228AE5-79C5-453C-BF3F-72EC68DBA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/>
          <a:lstStyle/>
          <a:p>
            <a:r>
              <a:rPr lang="en-US">
                <a:solidFill>
                  <a:srgbClr val="9B0B2E"/>
                </a:solidFill>
              </a:rPr>
              <a:t>Stundum er ekki auðvelt að </a:t>
            </a:r>
            <a:br>
              <a:rPr lang="en-US">
                <a:solidFill>
                  <a:srgbClr val="9B0B2E"/>
                </a:solidFill>
              </a:rPr>
            </a:br>
            <a:r>
              <a:rPr lang="en-US">
                <a:solidFill>
                  <a:srgbClr val="9B0B2E"/>
                </a:solidFill>
              </a:rPr>
              <a:t>lesa út úr töflunni…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CBE632-5BDF-448C-8507-5F5F15082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94" y="2557341"/>
            <a:ext cx="8326012" cy="174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98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>
                <a:solidFill>
                  <a:srgbClr val="9B0B2E"/>
                </a:solidFill>
              </a:rPr>
              <a:t>Socrative</a:t>
            </a:r>
            <a:endParaRPr lang="en-US" dirty="0">
              <a:solidFill>
                <a:srgbClr val="9B0B2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s-IS" dirty="0"/>
              <a:t>1. skref </a:t>
            </a:r>
            <a:r>
              <a:rPr lang="is-IS" dirty="0">
                <a:sym typeface="Wingdings" pitchFamily="2" charset="2"/>
              </a:rPr>
              <a:t> Fara inn á </a:t>
            </a:r>
            <a:r>
              <a:rPr lang="is-IS" b="1" dirty="0" err="1">
                <a:sym typeface="Wingdings" pitchFamily="2" charset="2"/>
                <a:hlinkClick r:id="rId2"/>
              </a:rPr>
              <a:t>www.socrative.com</a:t>
            </a:r>
            <a:endParaRPr lang="is-IS" b="1" dirty="0">
              <a:sym typeface="Wingdings" pitchFamily="2" charset="2"/>
            </a:endParaRPr>
          </a:p>
          <a:p>
            <a:r>
              <a:rPr lang="is-IS" dirty="0">
                <a:sym typeface="Wingdings" pitchFamily="2" charset="2"/>
              </a:rPr>
              <a:t>2. skref  Velja “</a:t>
            </a:r>
            <a:r>
              <a:rPr lang="is-IS" dirty="0" err="1">
                <a:sym typeface="Wingdings" pitchFamily="2" charset="2"/>
              </a:rPr>
              <a:t>Student</a:t>
            </a:r>
            <a:r>
              <a:rPr lang="is-IS" dirty="0">
                <a:sym typeface="Wingdings" pitchFamily="2" charset="2"/>
              </a:rPr>
              <a:t> login” efst í hægra horni</a:t>
            </a:r>
          </a:p>
          <a:p>
            <a:r>
              <a:rPr lang="is-IS" dirty="0">
                <a:sym typeface="Wingdings" pitchFamily="2" charset="2"/>
              </a:rPr>
              <a:t>3. skref  Í “</a:t>
            </a:r>
            <a:r>
              <a:rPr lang="is-IS" dirty="0" err="1">
                <a:sym typeface="Wingdings" pitchFamily="2" charset="2"/>
              </a:rPr>
              <a:t>Room</a:t>
            </a:r>
            <a:r>
              <a:rPr lang="is-IS" dirty="0">
                <a:sym typeface="Wingdings" pitchFamily="2" charset="2"/>
              </a:rPr>
              <a:t> </a:t>
            </a:r>
            <a:r>
              <a:rPr lang="is-IS" dirty="0" err="1">
                <a:sym typeface="Wingdings" pitchFamily="2" charset="2"/>
              </a:rPr>
              <a:t>Name</a:t>
            </a:r>
            <a:r>
              <a:rPr lang="is-IS" dirty="0">
                <a:sym typeface="Wingdings" pitchFamily="2" charset="2"/>
              </a:rPr>
              <a:t>” á að </a:t>
            </a:r>
            <a:r>
              <a:rPr lang="is-IS">
                <a:sym typeface="Wingdings" pitchFamily="2" charset="2"/>
              </a:rPr>
              <a:t>skrifa SGRUNN</a:t>
            </a:r>
            <a:endParaRPr lang="is-IS" dirty="0">
              <a:sym typeface="Wingdings" pitchFamily="2" charset="2"/>
            </a:endParaRPr>
          </a:p>
          <a:p>
            <a:r>
              <a:rPr lang="is-IS" dirty="0">
                <a:sym typeface="Wingdings" pitchFamily="2" charset="2"/>
              </a:rPr>
              <a:t>4. skref  Svara könnun</a:t>
            </a:r>
          </a:p>
          <a:p>
            <a:r>
              <a:rPr lang="is-IS" dirty="0">
                <a:sym typeface="Wingdings" pitchFamily="2" charset="2"/>
              </a:rPr>
              <a:t>5. skref  </a:t>
            </a:r>
            <a:r>
              <a:rPr lang="is-IS" dirty="0" err="1">
                <a:sym typeface="Wingdings" pitchFamily="2" charset="2"/>
              </a:rPr>
              <a:t>Logga</a:t>
            </a:r>
            <a:r>
              <a:rPr lang="is-IS" dirty="0">
                <a:sym typeface="Wingdings" pitchFamily="2" charset="2"/>
              </a:rPr>
              <a:t> sig út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sz="4000" b="1">
                <a:solidFill>
                  <a:srgbClr val="9B0B2E"/>
                </a:solidFill>
              </a:rPr>
              <a:t>Orri - Vinnustund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1484313"/>
            <a:ext cx="7488237" cy="4525962"/>
          </a:xfrm>
        </p:spPr>
        <p:txBody>
          <a:bodyPr>
            <a:normAutofit/>
          </a:bodyPr>
          <a:lstStyle/>
          <a:p>
            <a:pPr eaLnBrk="1" hangingPunct="1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is-IS"/>
              <a:t>Vaktakerfi, vinnuskil og launaútreikningar</a:t>
            </a:r>
            <a:br>
              <a:rPr lang="is-IS"/>
            </a:br>
            <a:endParaRPr lang="is-IS" sz="1600"/>
          </a:p>
          <a:p>
            <a:pPr eaLnBrk="1" hangingPunct="1">
              <a:buNone/>
              <a:defRPr/>
            </a:pPr>
            <a:r>
              <a:rPr lang="is-IS" sz="2800"/>
              <a:t>Meðal þess sem Orri heldur utan um er:</a:t>
            </a:r>
            <a:br>
              <a:rPr lang="is-IS" sz="2800"/>
            </a:br>
            <a:endParaRPr lang="is-IS" sz="110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is-IS" sz="2800"/>
              <a:t>persónuupplýsingar starfsmanns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is-IS" sz="2800"/>
              <a:t>vinnuskil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is-IS" sz="2800"/>
              <a:t>launaseðlar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is-IS" sz="2800"/>
              <a:t>viðbótarfræðsla – ráðstefnur o.fl.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sz="3600">
                <a:solidFill>
                  <a:srgbClr val="9B0B2E"/>
                </a:solidFill>
              </a:rPr>
              <a:t>Vinnuskil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550" y="1268413"/>
            <a:ext cx="8229600" cy="5105400"/>
          </a:xfrm>
        </p:spPr>
        <p:txBody>
          <a:bodyPr>
            <a:normAutofit fontScale="92500"/>
          </a:bodyPr>
          <a:lstStyle/>
          <a:p>
            <a:pPr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is-IS" sz="3300"/>
              <a:t>Vinnuskil eru send til launa </a:t>
            </a:r>
            <a:r>
              <a:rPr lang="is-IS" sz="3300" err="1"/>
              <a:t>hálfsmánaðarlega</a:t>
            </a:r>
            <a:endParaRPr lang="is-IS" sz="3300"/>
          </a:p>
          <a:p>
            <a:pPr lvl="1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is-IS" sz="2900"/>
              <a:t>fyrir tímabilið 1.-15. hvers mánaðar</a:t>
            </a:r>
          </a:p>
          <a:p>
            <a:pPr lvl="1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is-IS" sz="2900"/>
              <a:t>fyrir tímabilið 16.-loka hvers mánaðar</a:t>
            </a:r>
          </a:p>
          <a:p>
            <a:pPr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is-IS" sz="3300"/>
              <a:t>Starfsmaður er ábyrgur fyrir því að vinnuskil hans séu rétt. </a:t>
            </a:r>
            <a:r>
              <a:rPr lang="is-IS" sz="3300" u="sng">
                <a:solidFill>
                  <a:srgbClr val="9B0B2E"/>
                </a:solidFill>
              </a:rPr>
              <a:t>Fara þarf yfir stimplanir, vaktir og </a:t>
            </a:r>
            <a:r>
              <a:rPr lang="is-IS" sz="3300" u="sng" err="1">
                <a:solidFill>
                  <a:srgbClr val="9B0B2E"/>
                </a:solidFill>
              </a:rPr>
              <a:t>fjarvistir</a:t>
            </a:r>
            <a:r>
              <a:rPr lang="is-IS" sz="3300" u="sng">
                <a:solidFill>
                  <a:srgbClr val="9B0B2E"/>
                </a:solidFill>
              </a:rPr>
              <a:t> í síðasta lagi 1. og 16. hvers mánaðar</a:t>
            </a:r>
            <a:endParaRPr lang="is-IS" sz="3300"/>
          </a:p>
          <a:p>
            <a:pPr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is-IS" sz="3300"/>
              <a:t>Næsti yfirmaður samþykkir vinnuskil starfsmanns og sendir til launavinnslu </a:t>
            </a:r>
            <a:r>
              <a:rPr lang="is-IS" sz="3300" err="1"/>
              <a:t>hálfsmánaðarlega</a:t>
            </a:r>
            <a:endParaRPr lang="is-IS" sz="3300"/>
          </a:p>
          <a:p>
            <a:pPr eaLnBrk="1" hangingPunct="1">
              <a:spcBef>
                <a:spcPts val="1200"/>
              </a:spcBef>
              <a:buFont typeface="Arial" pitchFamily="34" charset="0"/>
              <a:buNone/>
              <a:defRPr/>
            </a:pPr>
            <a:endParaRPr lang="is-I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3600">
                <a:solidFill>
                  <a:srgbClr val="9B0B2E"/>
                </a:solidFill>
              </a:rPr>
              <a:t>Hvernig kemst ég inn í Orra – vinnustund ?</a:t>
            </a:r>
            <a:endParaRPr lang="en-US" sz="3600">
              <a:solidFill>
                <a:srgbClr val="9B0B2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1999" y="1447800"/>
            <a:ext cx="4419595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s-IS" sz="2800"/>
              <a:t>Gegnum innri vef Landspítala</a:t>
            </a:r>
          </a:p>
          <a:p>
            <a:r>
              <a:rPr lang="is-IS" sz="2800"/>
              <a:t>innri.lsh.is</a:t>
            </a:r>
            <a:endParaRPr lang="en-US" sz="2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2B84D8-3E19-4AEB-A627-E1DF8210B9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710" b="25810"/>
          <a:stretch/>
        </p:blipFill>
        <p:spPr>
          <a:xfrm>
            <a:off x="747423" y="2514270"/>
            <a:ext cx="2924754" cy="3505530"/>
          </a:xfrm>
          <a:prstGeom prst="rect">
            <a:avLst/>
          </a:prstGeom>
        </p:spPr>
      </p:pic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1905000" y="2401907"/>
            <a:ext cx="0" cy="2627293"/>
          </a:xfrm>
          <a:prstGeom prst="straightConnector1">
            <a:avLst/>
          </a:prstGeom>
          <a:ln w="158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7BA9AAA-4DDE-4D05-AD56-9FDC93F8F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247" y="2495367"/>
            <a:ext cx="3781953" cy="13146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F0E9E1-B245-4E22-8309-E3DC26134C48}"/>
              </a:ext>
            </a:extLst>
          </p:cNvPr>
          <p:cNvSpPr txBox="1"/>
          <p:nvPr/>
        </p:nvSpPr>
        <p:spPr>
          <a:xfrm>
            <a:off x="4838395" y="4075093"/>
            <a:ext cx="3962400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s-IS" sz="2800"/>
              <a:t>Gegnum útvef Landspítala</a:t>
            </a:r>
          </a:p>
          <a:p>
            <a:r>
              <a:rPr lang="is-IS" sz="2800"/>
              <a:t>landspitali.is</a:t>
            </a:r>
            <a:endParaRPr lang="en-US" sz="280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F486CAF-FAC8-4A2B-9373-9F0ECD60A989}"/>
              </a:ext>
            </a:extLst>
          </p:cNvPr>
          <p:cNvCxnSpPr>
            <a:cxnSpLocks/>
          </p:cNvCxnSpPr>
          <p:nvPr/>
        </p:nvCxnSpPr>
        <p:spPr>
          <a:xfrm flipV="1">
            <a:off x="6515100" y="2895602"/>
            <a:ext cx="0" cy="1179491"/>
          </a:xfrm>
          <a:prstGeom prst="straightConnector1">
            <a:avLst/>
          </a:prstGeom>
          <a:ln w="158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3D862C6-06EC-4D2F-A81D-2ACAB7F4B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r>
              <a:rPr lang="en-US" sz="3600" err="1">
                <a:solidFill>
                  <a:srgbClr val="9B0B2E"/>
                </a:solidFill>
              </a:rPr>
              <a:t>Innskráning</a:t>
            </a:r>
            <a:r>
              <a:rPr lang="en-US" sz="3600">
                <a:solidFill>
                  <a:srgbClr val="9B0B2E"/>
                </a:solidFill>
              </a:rPr>
              <a:t> </a:t>
            </a:r>
            <a:r>
              <a:rPr lang="en-US" sz="3600" err="1">
                <a:solidFill>
                  <a:srgbClr val="9B0B2E"/>
                </a:solidFill>
              </a:rPr>
              <a:t>með</a:t>
            </a:r>
            <a:r>
              <a:rPr lang="en-US" sz="3600">
                <a:solidFill>
                  <a:srgbClr val="9B0B2E"/>
                </a:solidFill>
              </a:rPr>
              <a:t> LSH-</a:t>
            </a:r>
            <a:r>
              <a:rPr lang="en-US" sz="3600" err="1">
                <a:solidFill>
                  <a:srgbClr val="9B0B2E"/>
                </a:solidFill>
              </a:rPr>
              <a:t>númeri</a:t>
            </a:r>
            <a:br>
              <a:rPr lang="en-US" sz="3600">
                <a:solidFill>
                  <a:srgbClr val="9B0B2E"/>
                </a:solidFill>
              </a:rPr>
            </a:br>
            <a:r>
              <a:rPr lang="en-US" sz="3600" err="1">
                <a:solidFill>
                  <a:srgbClr val="9B0B2E"/>
                </a:solidFill>
              </a:rPr>
              <a:t>eða</a:t>
            </a:r>
            <a:r>
              <a:rPr lang="en-US" sz="3600">
                <a:solidFill>
                  <a:srgbClr val="9B0B2E"/>
                </a:solidFill>
              </a:rPr>
              <a:t> </a:t>
            </a:r>
            <a:r>
              <a:rPr lang="en-US" sz="3600" err="1">
                <a:solidFill>
                  <a:srgbClr val="9B0B2E"/>
                </a:solidFill>
              </a:rPr>
              <a:t>rafrænum</a:t>
            </a:r>
            <a:r>
              <a:rPr lang="en-US" sz="3600">
                <a:solidFill>
                  <a:srgbClr val="9B0B2E"/>
                </a:solidFill>
              </a:rPr>
              <a:t> </a:t>
            </a:r>
            <a:r>
              <a:rPr lang="en-US" sz="3600" err="1">
                <a:solidFill>
                  <a:srgbClr val="9B0B2E"/>
                </a:solidFill>
              </a:rPr>
              <a:t>skilríkjum</a:t>
            </a:r>
            <a:endParaRPr lang="en-US" sz="3600">
              <a:solidFill>
                <a:srgbClr val="9B0B2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410FCC-8848-401E-B43C-70F9D58EA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680" y="1676400"/>
            <a:ext cx="5296639" cy="37914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827C3D-BA50-4125-9D51-18F70302F6B8}"/>
              </a:ext>
            </a:extLst>
          </p:cNvPr>
          <p:cNvSpPr txBox="1"/>
          <p:nvPr/>
        </p:nvSpPr>
        <p:spPr>
          <a:xfrm>
            <a:off x="2743200" y="5678269"/>
            <a:ext cx="396240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s-IS"/>
              <a:t>Notandanafn = LSH-númer</a:t>
            </a:r>
          </a:p>
          <a:p>
            <a:r>
              <a:rPr lang="is-IS"/>
              <a:t>Breyta þarf lykilorði á 3 mánaða fresti</a:t>
            </a:r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31345-8157-44AD-8D78-2C6CFD519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is-IS" err="1">
                <a:solidFill>
                  <a:srgbClr val="9B0B2E"/>
                </a:solidFill>
              </a:rPr>
              <a:t>SmáStund</a:t>
            </a:r>
            <a:endParaRPr lang="is-IS">
              <a:solidFill>
                <a:srgbClr val="9B0B2E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4A7483C-C7E2-4AE6-A56D-B45A249A55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12899" y="1600200"/>
            <a:ext cx="2127202" cy="4525963"/>
          </a:xfrm>
          <a:prstGeom prst="rect">
            <a:avLst/>
          </a:prstGeom>
          <a:noFill/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1C1C378-7F6B-4AF3-9E84-11B5FEA4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Á </a:t>
            </a:r>
            <a:r>
              <a:rPr lang="en-US" err="1"/>
              <a:t>slóðinni</a:t>
            </a:r>
            <a:r>
              <a:rPr lang="en-US"/>
              <a:t> </a:t>
            </a:r>
            <a:r>
              <a:rPr lang="en-US">
                <a:solidFill>
                  <a:srgbClr val="9B0B2E"/>
                </a:solidFill>
                <a:hlinkClick r:id="rId3"/>
              </a:rPr>
              <a:t>mgov.vinnustund.is</a:t>
            </a:r>
            <a:r>
              <a:rPr lang="en-US">
                <a:hlinkClick r:id="rId3"/>
              </a:rPr>
              <a:t> </a:t>
            </a:r>
            <a:br>
              <a:rPr lang="en-US"/>
            </a:br>
            <a:r>
              <a:rPr lang="en-US" err="1"/>
              <a:t>má</a:t>
            </a:r>
            <a:r>
              <a:rPr lang="en-US"/>
              <a:t> </a:t>
            </a:r>
            <a:r>
              <a:rPr lang="en-US" err="1"/>
              <a:t>nálgast</a:t>
            </a:r>
            <a:r>
              <a:rPr lang="en-US"/>
              <a:t> </a:t>
            </a:r>
            <a:r>
              <a:rPr lang="en-US" err="1"/>
              <a:t>létta</a:t>
            </a:r>
            <a:r>
              <a:rPr lang="en-US"/>
              <a:t> </a:t>
            </a:r>
            <a:r>
              <a:rPr lang="en-US" err="1"/>
              <a:t>útgáfu</a:t>
            </a:r>
            <a:r>
              <a:rPr lang="en-US"/>
              <a:t> </a:t>
            </a:r>
            <a:r>
              <a:rPr lang="en-US" err="1"/>
              <a:t>af</a:t>
            </a:r>
            <a:r>
              <a:rPr lang="en-US"/>
              <a:t> </a:t>
            </a:r>
            <a:r>
              <a:rPr lang="en-US" err="1"/>
              <a:t>Vinnustund</a:t>
            </a:r>
            <a:r>
              <a:rPr lang="en-US"/>
              <a:t>, </a:t>
            </a:r>
            <a:r>
              <a:rPr lang="en-US" err="1"/>
              <a:t>sem</a:t>
            </a:r>
            <a:r>
              <a:rPr lang="en-US"/>
              <a:t> </a:t>
            </a:r>
            <a:r>
              <a:rPr lang="en-US" err="1"/>
              <a:t>hentar</a:t>
            </a:r>
            <a:r>
              <a:rPr lang="en-US"/>
              <a:t> vel </a:t>
            </a:r>
            <a:r>
              <a:rPr lang="en-US" err="1"/>
              <a:t>fyrir</a:t>
            </a:r>
            <a:r>
              <a:rPr lang="en-US"/>
              <a:t> snjallsíma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/>
              <a:t>(Best er að nota Chrome)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A44537-1FBB-426F-8492-EB29B98AC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4739720"/>
            <a:ext cx="1447800" cy="143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32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is-IS" sz="3600">
                <a:solidFill>
                  <a:srgbClr val="9B0B2E"/>
                </a:solidFill>
              </a:rPr>
              <a:t>Skoða færslur tímabilsins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19600" y="4302524"/>
            <a:ext cx="28194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s-IS"/>
              <a:t>Smella á </a:t>
            </a:r>
            <a:r>
              <a:rPr lang="is-IS">
                <a:solidFill>
                  <a:schemeClr val="tx2">
                    <a:lumMod val="60000"/>
                    <a:lumOff val="40000"/>
                  </a:schemeClr>
                </a:solidFill>
              </a:rPr>
              <a:t>Tímar</a:t>
            </a:r>
            <a:r>
              <a:rPr lang="is-IS"/>
              <a:t> í listanum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1" y="1219200"/>
            <a:ext cx="8077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>
                <a:latin typeface="+mj-lt"/>
              </a:rPr>
              <a:t>Starfsmaður ber sjálfur ábyrgð á því að færslur séu réttar í Vinnustund. </a:t>
            </a:r>
          </a:p>
          <a:p>
            <a:endParaRPr lang="is-IS" sz="2800">
              <a:latin typeface="+mj-lt"/>
            </a:endParaRPr>
          </a:p>
          <a:p>
            <a:r>
              <a:rPr lang="is-IS" sz="2800">
                <a:latin typeface="+mj-lt"/>
              </a:rPr>
              <a:t>Rangar færslur þýða ranga útborgun launa… </a:t>
            </a:r>
          </a:p>
          <a:p>
            <a:r>
              <a:rPr lang="is-IS" sz="2800">
                <a:latin typeface="+mj-lt"/>
              </a:rPr>
              <a:t>mjög oft starfsmanni í óhag.</a:t>
            </a:r>
            <a:endParaRPr lang="en-US" sz="280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7FFCBD-390B-4AAC-9D56-7948B0D8D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552513"/>
            <a:ext cx="1952898" cy="2238687"/>
          </a:xfrm>
          <a:prstGeom prst="rect">
            <a:avLst/>
          </a:prstGeom>
        </p:spPr>
      </p:pic>
      <p:cxnSp>
        <p:nvCxnSpPr>
          <p:cNvPr id="17" name="Straight Arrow Connector 16"/>
          <p:cNvCxnSpPr>
            <a:cxnSpLocks/>
            <a:stCxn id="12" idx="1"/>
          </p:cNvCxnSpPr>
          <p:nvPr/>
        </p:nvCxnSpPr>
        <p:spPr>
          <a:xfrm flipH="1" flipV="1">
            <a:off x="2133600" y="4390713"/>
            <a:ext cx="2286000" cy="9647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>
                <a:solidFill>
                  <a:srgbClr val="9B0B2E"/>
                </a:solidFill>
              </a:rPr>
              <a:t>Þumalfingursreglan</a:t>
            </a:r>
            <a:endParaRPr lang="en-US">
              <a:solidFill>
                <a:srgbClr val="9B0B2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s-IS"/>
              <a:t>Milli </a:t>
            </a:r>
            <a:r>
              <a:rPr lang="is-IS">
                <a:solidFill>
                  <a:srgbClr val="520618"/>
                </a:solidFill>
              </a:rPr>
              <a:t>8:00 og 16:00 alla virka daga</a:t>
            </a:r>
            <a:r>
              <a:rPr lang="is-IS"/>
              <a:t> á að vera færsla í Vinnustund</a:t>
            </a:r>
          </a:p>
          <a:p>
            <a:pPr marL="0" indent="0">
              <a:buNone/>
            </a:pPr>
            <a:r>
              <a:rPr lang="is-IS"/>
              <a:t>Ef starfsmaður var ekki í vinnu þarf að setja inn:</a:t>
            </a:r>
          </a:p>
          <a:p>
            <a:pPr marL="990600" indent="-447675"/>
            <a:r>
              <a:rPr lang="is-IS"/>
              <a:t>staðarvaktafrí</a:t>
            </a:r>
          </a:p>
          <a:p>
            <a:pPr marL="990600" indent="-447675"/>
            <a:r>
              <a:rPr lang="is-IS"/>
              <a:t>orlof</a:t>
            </a:r>
          </a:p>
          <a:p>
            <a:pPr marL="990600" indent="-447675"/>
            <a:r>
              <a:rPr lang="is-IS"/>
              <a:t>veikindi / veikindi barns</a:t>
            </a:r>
          </a:p>
          <a:p>
            <a:pPr marL="990600" indent="-447675"/>
            <a:r>
              <a:rPr lang="is-IS"/>
              <a:t>annars konar fjarveru </a:t>
            </a:r>
          </a:p>
          <a:p>
            <a:pPr marL="0" indent="0">
              <a:buNone/>
            </a:pPr>
            <a:r>
              <a:rPr lang="is-IS"/>
              <a:t>	</a:t>
            </a:r>
          </a:p>
          <a:p>
            <a:pPr marL="0" indent="0">
              <a:buNone/>
            </a:pPr>
            <a:r>
              <a:rPr lang="is-IS"/>
              <a:t>	</a:t>
            </a:r>
          </a:p>
          <a:p>
            <a:pPr marL="0" indent="0">
              <a:buNone/>
            </a:pP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5B8D35-15BB-45C4-BA88-4F8BB35F6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78" y="2385867"/>
            <a:ext cx="8192643" cy="2086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7BF040-B9FE-4F32-AC20-270364A7F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334" y="3347159"/>
            <a:ext cx="240813" cy="2591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2BC2F8-063B-4173-BAB1-B1D6DCE38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798" y="3564351"/>
            <a:ext cx="240813" cy="2591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72717A-02D9-44F2-BCE9-776766898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336" y="3788103"/>
            <a:ext cx="240813" cy="25910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C427EC-A0F2-4A7D-A31C-A37F9777A4DF}"/>
              </a:ext>
            </a:extLst>
          </p:cNvPr>
          <p:cNvSpPr txBox="1">
            <a:spLocks/>
          </p:cNvSpPr>
          <p:nvPr/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wrap="square" anchor="ctr">
            <a:normAutofit fontScale="9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s-IS">
                <a:solidFill>
                  <a:srgbClr val="9B0B2E"/>
                </a:solidFill>
              </a:rPr>
              <a:t>Dæmi um tímafærslur</a:t>
            </a:r>
            <a:br>
              <a:rPr lang="is-IS">
                <a:solidFill>
                  <a:srgbClr val="9B0B2E"/>
                </a:solidFill>
              </a:rPr>
            </a:br>
            <a:r>
              <a:rPr lang="is-IS">
                <a:solidFill>
                  <a:srgbClr val="9B0B2E"/>
                </a:solidFill>
              </a:rPr>
              <a:t>fyrir leiðréttingar</a:t>
            </a:r>
          </a:p>
        </p:txBody>
      </p:sp>
    </p:spTree>
    <p:extLst>
      <p:ext uri="{BB962C8B-B14F-4D97-AF65-F5344CB8AC3E}">
        <p14:creationId xmlns:p14="http://schemas.microsoft.com/office/powerpoint/2010/main" val="1365154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5f448e0-2f35-48ce-95dd-7aee58a7ea68">
      <UserInfo>
        <DisplayName>Helga Sigurðardóttir</DisplayName>
        <AccountId>14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308101AD77BB47A4BE0DEACB0340FD" ma:contentTypeVersion="6" ma:contentTypeDescription="Create a new document." ma:contentTypeScope="" ma:versionID="584819bff64035fefadd59908627608a">
  <xsd:schema xmlns:xsd="http://www.w3.org/2001/XMLSchema" xmlns:xs="http://www.w3.org/2001/XMLSchema" xmlns:p="http://schemas.microsoft.com/office/2006/metadata/properties" xmlns:ns2="9aa94a99-6c37-4e31-a153-c68c148cccfb" xmlns:ns3="05f448e0-2f35-48ce-95dd-7aee58a7ea68" targetNamespace="http://schemas.microsoft.com/office/2006/metadata/properties" ma:root="true" ma:fieldsID="65b5f28a35ae6f7b267194defa338747" ns2:_="" ns3:_="">
    <xsd:import namespace="9aa94a99-6c37-4e31-a153-c68c148cccfb"/>
    <xsd:import namespace="05f448e0-2f35-48ce-95dd-7aee58a7ea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a94a99-6c37-4e31-a153-c68c148ccc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f448e0-2f35-48ce-95dd-7aee58a7ea6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9527CB-AB28-4630-811F-57932017D3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2D0486-F2D2-4D75-A432-CB91B8F45F79}">
  <ds:schemaRefs>
    <ds:schemaRef ds:uri="9aa94a99-6c37-4e31-a153-c68c148cccfb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05f448e0-2f35-48ce-95dd-7aee58a7ea6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6EB1CFF-6C01-4073-8DA2-D5AB702790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a94a99-6c37-4e31-a153-c68c148cccfb"/>
    <ds:schemaRef ds:uri="05f448e0-2f35-48ce-95dd-7aee58a7ea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</TotalTime>
  <Words>455</Words>
  <Application>Microsoft Office PowerPoint</Application>
  <PresentationFormat>On-screen Show (4:3)</PresentationFormat>
  <Paragraphs>69</Paragraphs>
  <Slides>15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Vinnustund – Oracle/Orri </vt:lpstr>
      <vt:lpstr>Orri - Vinnustund</vt:lpstr>
      <vt:lpstr>Vinnuskil</vt:lpstr>
      <vt:lpstr>Hvernig kemst ég inn í Orra – vinnustund ?</vt:lpstr>
      <vt:lpstr>Innskráning með LSH-númeri eða rafrænum skilríkjum</vt:lpstr>
      <vt:lpstr>SmáStund</vt:lpstr>
      <vt:lpstr>Skoða færslur tímabilsins</vt:lpstr>
      <vt:lpstr>Þumalfingursreglan</vt:lpstr>
      <vt:lpstr>PowerPoint Presentation</vt:lpstr>
      <vt:lpstr>PowerPoint Presentation</vt:lpstr>
      <vt:lpstr>PowerPoint Presentation</vt:lpstr>
      <vt:lpstr>PowerPoint Presentation</vt:lpstr>
      <vt:lpstr>Hvernig sé ég hvernig leyfin mín standa?</vt:lpstr>
      <vt:lpstr>Stundum er ekki auðvelt að  lesa út úr töflunni…</vt:lpstr>
      <vt:lpstr>Socrative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Vinnustund – Oracle/Orri</dc:title>
  <dc:creator>Elísabet Lilja Haraldsdóttir</dc:creator>
  <cp:lastModifiedBy>Elísabet Lilja Haraldsdóttir</cp:lastModifiedBy>
  <cp:revision>2</cp:revision>
  <dcterms:created xsi:type="dcterms:W3CDTF">2020-06-09T13:18:35Z</dcterms:created>
  <dcterms:modified xsi:type="dcterms:W3CDTF">2023-05-26T10:41:58Z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0x01010085308101AD77BB47A4BE0DEACB0340FD</vt:lpwstr>
  </property>
</Properties>
</file>